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83" r:id="rId7"/>
    <p:sldId id="284" r:id="rId8"/>
    <p:sldId id="285" r:id="rId9"/>
    <p:sldId id="286" r:id="rId10"/>
    <p:sldId id="287" r:id="rId11"/>
    <p:sldId id="288" r:id="rId12"/>
    <p:sldId id="272" r:id="rId13"/>
    <p:sldId id="273" r:id="rId14"/>
    <p:sldId id="274" r:id="rId15"/>
    <p:sldId id="275" r:id="rId16"/>
    <p:sldId id="276" r:id="rId17"/>
    <p:sldId id="277" r:id="rId18"/>
    <p:sldId id="279" r:id="rId19"/>
    <p:sldId id="280" r:id="rId20"/>
    <p:sldId id="281" r:id="rId21"/>
    <p:sldId id="282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2" autoAdjust="0"/>
    <p:restoredTop sz="94660"/>
  </p:normalViewPr>
  <p:slideViewPr>
    <p:cSldViewPr snapToGrid="0">
      <p:cViewPr varScale="1">
        <p:scale>
          <a:sx n="74" d="100"/>
          <a:sy n="74" d="100"/>
        </p:scale>
        <p:origin x="5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E77E-B2EB-4F99-BCD8-4C4499D469E7}" type="datetimeFigureOut">
              <a:rPr lang="en-US" smtClean="0"/>
              <a:t>11/25/2015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FD01-4C02-4F70-8DCF-7F23F6FA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256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E77E-B2EB-4F99-BCD8-4C4499D469E7}" type="datetimeFigureOut">
              <a:rPr lang="en-US" smtClean="0"/>
              <a:t>11/25/2015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FD01-4C02-4F70-8DCF-7F23F6FA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031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E77E-B2EB-4F99-BCD8-4C4499D469E7}" type="datetimeFigureOut">
              <a:rPr lang="en-US" smtClean="0"/>
              <a:t>11/25/2015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FD01-4C02-4F70-8DCF-7F23F6FA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6318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E77E-B2EB-4F99-BCD8-4C4499D469E7}" type="datetimeFigureOut">
              <a:rPr lang="en-US" smtClean="0"/>
              <a:t>11/25/2015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FD01-4C02-4F70-8DCF-7F23F6FA048C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191584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E77E-B2EB-4F99-BCD8-4C4499D469E7}" type="datetimeFigureOut">
              <a:rPr lang="en-US" smtClean="0"/>
              <a:t>11/25/2015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FD01-4C02-4F70-8DCF-7F23F6FA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4931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E77E-B2EB-4F99-BCD8-4C4499D469E7}" type="datetimeFigureOut">
              <a:rPr lang="en-US" smtClean="0"/>
              <a:t>11/25/2015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FD01-4C02-4F70-8DCF-7F23F6FA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2492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E77E-B2EB-4F99-BCD8-4C4499D469E7}" type="datetimeFigureOut">
              <a:rPr lang="en-US" smtClean="0"/>
              <a:t>11/25/2015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FD01-4C02-4F70-8DCF-7F23F6FA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6875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E77E-B2EB-4F99-BCD8-4C4499D469E7}" type="datetimeFigureOut">
              <a:rPr lang="en-US" smtClean="0"/>
              <a:t>11/25/2015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FD01-4C02-4F70-8DCF-7F23F6FA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668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E77E-B2EB-4F99-BCD8-4C4499D469E7}" type="datetimeFigureOut">
              <a:rPr lang="en-US" smtClean="0"/>
              <a:t>11/25/2015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FD01-4C02-4F70-8DCF-7F23F6FA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430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E77E-B2EB-4F99-BCD8-4C4499D469E7}" type="datetimeFigureOut">
              <a:rPr lang="en-US" smtClean="0"/>
              <a:t>11/25/2015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FD01-4C02-4F70-8DCF-7F23F6FA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440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E77E-B2EB-4F99-BCD8-4C4499D469E7}" type="datetimeFigureOut">
              <a:rPr lang="en-US" smtClean="0"/>
              <a:t>11/25/2015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FD01-4C02-4F70-8DCF-7F23F6FA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371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E77E-B2EB-4F99-BCD8-4C4499D469E7}" type="datetimeFigureOut">
              <a:rPr lang="en-US" smtClean="0"/>
              <a:t>11/25/2015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FD01-4C02-4F70-8DCF-7F23F6FA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863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E77E-B2EB-4F99-BCD8-4C4499D469E7}" type="datetimeFigureOut">
              <a:rPr lang="en-US" smtClean="0"/>
              <a:t>11/25/2015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FD01-4C02-4F70-8DCF-7F23F6FA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442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E77E-B2EB-4F99-BCD8-4C4499D469E7}" type="datetimeFigureOut">
              <a:rPr lang="en-US" smtClean="0"/>
              <a:t>11/25/2015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FD01-4C02-4F70-8DCF-7F23F6FA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519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E77E-B2EB-4F99-BCD8-4C4499D469E7}" type="datetimeFigureOut">
              <a:rPr lang="en-US" smtClean="0"/>
              <a:t>11/25/2015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FD01-4C02-4F70-8DCF-7F23F6FA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600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E77E-B2EB-4F99-BCD8-4C4499D469E7}" type="datetimeFigureOut">
              <a:rPr lang="en-US" smtClean="0"/>
              <a:t>11/25/2015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FD01-4C02-4F70-8DCF-7F23F6FA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602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E77E-B2EB-4F99-BCD8-4C4499D469E7}" type="datetimeFigureOut">
              <a:rPr lang="en-US" smtClean="0"/>
              <a:t>11/25/2015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FD01-4C02-4F70-8DCF-7F23F6FA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758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BB7E77E-B2EB-4F99-BCD8-4C4499D469E7}" type="datetimeFigureOut">
              <a:rPr lang="en-US" smtClean="0"/>
              <a:t>11/25/2015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67FD01-4C02-4F70-8DCF-7F23F6FA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8952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sz="4800" b="1" dirty="0" smtClean="0"/>
              <a:t>TOWERS OF HANOI</a:t>
            </a:r>
            <a:endParaRPr lang="en-US" sz="4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390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49251" y="5344732"/>
            <a:ext cx="9401577" cy="39924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Rectangle 4"/>
          <p:cNvSpPr/>
          <p:nvPr/>
        </p:nvSpPr>
        <p:spPr>
          <a:xfrm>
            <a:off x="2627291" y="3271234"/>
            <a:ext cx="270456" cy="207349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Rectangle 5"/>
          <p:cNvSpPr/>
          <p:nvPr/>
        </p:nvSpPr>
        <p:spPr>
          <a:xfrm>
            <a:off x="5613043" y="3271234"/>
            <a:ext cx="270456" cy="207349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Rectangle 6"/>
          <p:cNvSpPr/>
          <p:nvPr/>
        </p:nvSpPr>
        <p:spPr>
          <a:xfrm>
            <a:off x="8598795" y="3271234"/>
            <a:ext cx="270456" cy="207349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Rectangle 1"/>
          <p:cNvSpPr/>
          <p:nvPr/>
        </p:nvSpPr>
        <p:spPr>
          <a:xfrm>
            <a:off x="7999927" y="4868214"/>
            <a:ext cx="1468192" cy="4765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Rectangle 7"/>
          <p:cNvSpPr/>
          <p:nvPr/>
        </p:nvSpPr>
        <p:spPr>
          <a:xfrm>
            <a:off x="8151253" y="4391696"/>
            <a:ext cx="1165539" cy="4765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Rectangle 8"/>
          <p:cNvSpPr/>
          <p:nvPr/>
        </p:nvSpPr>
        <p:spPr>
          <a:xfrm>
            <a:off x="2345565" y="4868214"/>
            <a:ext cx="833907" cy="4765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23336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49251" y="5344732"/>
            <a:ext cx="9401577" cy="39924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Rectangle 4"/>
          <p:cNvSpPr/>
          <p:nvPr/>
        </p:nvSpPr>
        <p:spPr>
          <a:xfrm>
            <a:off x="2627291" y="3271234"/>
            <a:ext cx="270456" cy="207349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Rectangle 5"/>
          <p:cNvSpPr/>
          <p:nvPr/>
        </p:nvSpPr>
        <p:spPr>
          <a:xfrm>
            <a:off x="5613043" y="3271234"/>
            <a:ext cx="270456" cy="207349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Rectangle 6"/>
          <p:cNvSpPr/>
          <p:nvPr/>
        </p:nvSpPr>
        <p:spPr>
          <a:xfrm>
            <a:off x="8598795" y="3271234"/>
            <a:ext cx="270456" cy="207349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Rectangle 1"/>
          <p:cNvSpPr/>
          <p:nvPr/>
        </p:nvSpPr>
        <p:spPr>
          <a:xfrm>
            <a:off x="7999927" y="4868214"/>
            <a:ext cx="1468192" cy="4765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Rectangle 7"/>
          <p:cNvSpPr/>
          <p:nvPr/>
        </p:nvSpPr>
        <p:spPr>
          <a:xfrm>
            <a:off x="8151253" y="4391696"/>
            <a:ext cx="1165539" cy="4765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Rectangle 8"/>
          <p:cNvSpPr/>
          <p:nvPr/>
        </p:nvSpPr>
        <p:spPr>
          <a:xfrm>
            <a:off x="8317068" y="3915178"/>
            <a:ext cx="833907" cy="4765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92195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smtClean="0"/>
              <a:t>Important subproblem</a:t>
            </a:r>
            <a:endParaRPr lang="hu-HU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37075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49251" y="5344732"/>
            <a:ext cx="9401577" cy="39924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Rectangle 4"/>
          <p:cNvSpPr/>
          <p:nvPr/>
        </p:nvSpPr>
        <p:spPr>
          <a:xfrm>
            <a:off x="2627291" y="3271234"/>
            <a:ext cx="270456" cy="207349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Rectangle 5"/>
          <p:cNvSpPr/>
          <p:nvPr/>
        </p:nvSpPr>
        <p:spPr>
          <a:xfrm>
            <a:off x="5613043" y="3271234"/>
            <a:ext cx="270456" cy="207349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Rectangle 6"/>
          <p:cNvSpPr/>
          <p:nvPr/>
        </p:nvSpPr>
        <p:spPr>
          <a:xfrm>
            <a:off x="8598795" y="3271234"/>
            <a:ext cx="270456" cy="207349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Rectangle 1"/>
          <p:cNvSpPr/>
          <p:nvPr/>
        </p:nvSpPr>
        <p:spPr>
          <a:xfrm>
            <a:off x="2028423" y="4868214"/>
            <a:ext cx="1468192" cy="4765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Rectangle 7"/>
          <p:cNvSpPr/>
          <p:nvPr/>
        </p:nvSpPr>
        <p:spPr>
          <a:xfrm>
            <a:off x="2179749" y="4391696"/>
            <a:ext cx="1165539" cy="4765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Rectangle 8"/>
          <p:cNvSpPr/>
          <p:nvPr/>
        </p:nvSpPr>
        <p:spPr>
          <a:xfrm>
            <a:off x="2345564" y="3915178"/>
            <a:ext cx="833907" cy="4765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71302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49251" y="5344732"/>
            <a:ext cx="9401577" cy="39924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Rectangle 4"/>
          <p:cNvSpPr/>
          <p:nvPr/>
        </p:nvSpPr>
        <p:spPr>
          <a:xfrm>
            <a:off x="2627291" y="3271234"/>
            <a:ext cx="270456" cy="207349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Rectangle 5"/>
          <p:cNvSpPr/>
          <p:nvPr/>
        </p:nvSpPr>
        <p:spPr>
          <a:xfrm>
            <a:off x="5613043" y="3271234"/>
            <a:ext cx="270456" cy="207349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Rectangle 6"/>
          <p:cNvSpPr/>
          <p:nvPr/>
        </p:nvSpPr>
        <p:spPr>
          <a:xfrm>
            <a:off x="8598795" y="3271234"/>
            <a:ext cx="270456" cy="207349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Rectangle 1"/>
          <p:cNvSpPr/>
          <p:nvPr/>
        </p:nvSpPr>
        <p:spPr>
          <a:xfrm>
            <a:off x="2028423" y="4868214"/>
            <a:ext cx="1468192" cy="4765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Rectangle 7"/>
          <p:cNvSpPr/>
          <p:nvPr/>
        </p:nvSpPr>
        <p:spPr>
          <a:xfrm>
            <a:off x="5212189" y="4868214"/>
            <a:ext cx="1165539" cy="4765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Rectangle 8"/>
          <p:cNvSpPr/>
          <p:nvPr/>
        </p:nvSpPr>
        <p:spPr>
          <a:xfrm>
            <a:off x="5378004" y="4391696"/>
            <a:ext cx="833907" cy="4765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63089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49251" y="5344732"/>
            <a:ext cx="9401577" cy="39924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Rectangle 4"/>
          <p:cNvSpPr/>
          <p:nvPr/>
        </p:nvSpPr>
        <p:spPr>
          <a:xfrm>
            <a:off x="2627291" y="3271234"/>
            <a:ext cx="270456" cy="207349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Rectangle 5"/>
          <p:cNvSpPr/>
          <p:nvPr/>
        </p:nvSpPr>
        <p:spPr>
          <a:xfrm>
            <a:off x="5613043" y="3271234"/>
            <a:ext cx="270456" cy="207349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Rectangle 6"/>
          <p:cNvSpPr/>
          <p:nvPr/>
        </p:nvSpPr>
        <p:spPr>
          <a:xfrm>
            <a:off x="8598795" y="3271234"/>
            <a:ext cx="270456" cy="207349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Rectangle 1"/>
          <p:cNvSpPr/>
          <p:nvPr/>
        </p:nvSpPr>
        <p:spPr>
          <a:xfrm>
            <a:off x="2028423" y="4868214"/>
            <a:ext cx="1468192" cy="4765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Rectangle 7"/>
          <p:cNvSpPr/>
          <p:nvPr/>
        </p:nvSpPr>
        <p:spPr>
          <a:xfrm>
            <a:off x="5212189" y="4868214"/>
            <a:ext cx="1165539" cy="4765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Rectangle 8"/>
          <p:cNvSpPr/>
          <p:nvPr/>
        </p:nvSpPr>
        <p:spPr>
          <a:xfrm>
            <a:off x="5378004" y="4391696"/>
            <a:ext cx="833907" cy="4765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" name="TextBox 2"/>
          <p:cNvSpPr txBox="1"/>
          <p:nvPr/>
        </p:nvSpPr>
        <p:spPr>
          <a:xfrm>
            <a:off x="2421669" y="1647980"/>
            <a:ext cx="70567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There will be always a situation like this: we have managed to</a:t>
            </a:r>
          </a:p>
          <a:p>
            <a:r>
              <a:rPr lang="hu-HU" dirty="0"/>
              <a:t>s</a:t>
            </a:r>
            <a:r>
              <a:rPr lang="hu-HU" dirty="0" smtClean="0"/>
              <a:t>hift n-1 plates to the auxilary rod -&gt; we just have to put the</a:t>
            </a:r>
          </a:p>
          <a:p>
            <a:r>
              <a:rPr lang="hu-HU" dirty="0"/>
              <a:t>l</a:t>
            </a:r>
            <a:r>
              <a:rPr lang="hu-HU" dirty="0" smtClean="0"/>
              <a:t>argest to to the last rod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08779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49251" y="5344732"/>
            <a:ext cx="9401577" cy="39924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Rectangle 4"/>
          <p:cNvSpPr/>
          <p:nvPr/>
        </p:nvSpPr>
        <p:spPr>
          <a:xfrm>
            <a:off x="2627291" y="3271234"/>
            <a:ext cx="270456" cy="207349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Rectangle 5"/>
          <p:cNvSpPr/>
          <p:nvPr/>
        </p:nvSpPr>
        <p:spPr>
          <a:xfrm>
            <a:off x="5613043" y="3271234"/>
            <a:ext cx="270456" cy="207349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Rectangle 6"/>
          <p:cNvSpPr/>
          <p:nvPr/>
        </p:nvSpPr>
        <p:spPr>
          <a:xfrm>
            <a:off x="8598795" y="3271234"/>
            <a:ext cx="270456" cy="207349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Rectangle 1"/>
          <p:cNvSpPr/>
          <p:nvPr/>
        </p:nvSpPr>
        <p:spPr>
          <a:xfrm>
            <a:off x="7999927" y="4868214"/>
            <a:ext cx="1468192" cy="4765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Rectangle 7"/>
          <p:cNvSpPr/>
          <p:nvPr/>
        </p:nvSpPr>
        <p:spPr>
          <a:xfrm>
            <a:off x="5212189" y="4868214"/>
            <a:ext cx="1165539" cy="4765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Rectangle 8"/>
          <p:cNvSpPr/>
          <p:nvPr/>
        </p:nvSpPr>
        <p:spPr>
          <a:xfrm>
            <a:off x="5378004" y="4391696"/>
            <a:ext cx="833907" cy="4765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" name="TextBox 2"/>
          <p:cNvSpPr txBox="1"/>
          <p:nvPr/>
        </p:nvSpPr>
        <p:spPr>
          <a:xfrm>
            <a:off x="3400023" y="1223493"/>
            <a:ext cx="65405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And we have to put the plates from the auxilary rod</a:t>
            </a:r>
          </a:p>
          <a:p>
            <a:r>
              <a:rPr lang="hu-HU" dirty="0" smtClean="0"/>
              <a:t>To the top of the biggest plate</a:t>
            </a:r>
          </a:p>
          <a:p>
            <a:r>
              <a:rPr lang="hu-HU" dirty="0" smtClean="0"/>
              <a:t>BUT it is the same problem again so we can use recursion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460900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49251" y="5344732"/>
            <a:ext cx="9401577" cy="39924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Rectangle 4"/>
          <p:cNvSpPr/>
          <p:nvPr/>
        </p:nvSpPr>
        <p:spPr>
          <a:xfrm>
            <a:off x="2627291" y="3271234"/>
            <a:ext cx="270456" cy="207349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Rectangle 5"/>
          <p:cNvSpPr/>
          <p:nvPr/>
        </p:nvSpPr>
        <p:spPr>
          <a:xfrm>
            <a:off x="5613043" y="3271234"/>
            <a:ext cx="270456" cy="207349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Rectangle 6"/>
          <p:cNvSpPr/>
          <p:nvPr/>
        </p:nvSpPr>
        <p:spPr>
          <a:xfrm>
            <a:off x="8598795" y="3271234"/>
            <a:ext cx="270456" cy="207349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Rectangle 1"/>
          <p:cNvSpPr/>
          <p:nvPr/>
        </p:nvSpPr>
        <p:spPr>
          <a:xfrm>
            <a:off x="7999927" y="4868214"/>
            <a:ext cx="1468192" cy="4765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Rectangle 7"/>
          <p:cNvSpPr/>
          <p:nvPr/>
        </p:nvSpPr>
        <p:spPr>
          <a:xfrm>
            <a:off x="8161451" y="4391696"/>
            <a:ext cx="1165539" cy="4765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Rectangle 8"/>
          <p:cNvSpPr/>
          <p:nvPr/>
        </p:nvSpPr>
        <p:spPr>
          <a:xfrm>
            <a:off x="8327266" y="3915178"/>
            <a:ext cx="833907" cy="4765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" name="TextBox 2"/>
          <p:cNvSpPr txBox="1"/>
          <p:nvPr/>
        </p:nvSpPr>
        <p:spPr>
          <a:xfrm>
            <a:off x="3400023" y="1223493"/>
            <a:ext cx="65405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And we have to put the plates from the auxilary rod</a:t>
            </a:r>
          </a:p>
          <a:p>
            <a:r>
              <a:rPr lang="hu-HU" dirty="0" smtClean="0"/>
              <a:t>To the top of the biggest plate</a:t>
            </a:r>
          </a:p>
          <a:p>
            <a:r>
              <a:rPr lang="hu-HU" dirty="0" smtClean="0"/>
              <a:t>BUT it is the same problem again so we can use recursion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34666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49251" y="5344732"/>
            <a:ext cx="9401577" cy="39924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Rectangle 4"/>
          <p:cNvSpPr/>
          <p:nvPr/>
        </p:nvSpPr>
        <p:spPr>
          <a:xfrm>
            <a:off x="2627291" y="3271234"/>
            <a:ext cx="270456" cy="207349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Rectangle 5"/>
          <p:cNvSpPr/>
          <p:nvPr/>
        </p:nvSpPr>
        <p:spPr>
          <a:xfrm>
            <a:off x="5613043" y="3271234"/>
            <a:ext cx="270456" cy="207349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Rectangle 6"/>
          <p:cNvSpPr/>
          <p:nvPr/>
        </p:nvSpPr>
        <p:spPr>
          <a:xfrm>
            <a:off x="8598795" y="3271234"/>
            <a:ext cx="270456" cy="207349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Rectangle 1"/>
          <p:cNvSpPr/>
          <p:nvPr/>
        </p:nvSpPr>
        <p:spPr>
          <a:xfrm>
            <a:off x="1860995" y="4868214"/>
            <a:ext cx="1803043" cy="4765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Rectangle 7"/>
          <p:cNvSpPr/>
          <p:nvPr/>
        </p:nvSpPr>
        <p:spPr>
          <a:xfrm>
            <a:off x="2087985" y="4391696"/>
            <a:ext cx="1349062" cy="4765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Rectangle 8"/>
          <p:cNvSpPr/>
          <p:nvPr/>
        </p:nvSpPr>
        <p:spPr>
          <a:xfrm>
            <a:off x="2216774" y="3915178"/>
            <a:ext cx="1091483" cy="4765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Rectangle 9"/>
          <p:cNvSpPr/>
          <p:nvPr/>
        </p:nvSpPr>
        <p:spPr>
          <a:xfrm>
            <a:off x="2422028" y="3438660"/>
            <a:ext cx="680974" cy="4765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88510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49251" y="5344732"/>
            <a:ext cx="9401577" cy="39924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Rectangle 4"/>
          <p:cNvSpPr/>
          <p:nvPr/>
        </p:nvSpPr>
        <p:spPr>
          <a:xfrm>
            <a:off x="2627291" y="3271234"/>
            <a:ext cx="270456" cy="207349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Rectangle 5"/>
          <p:cNvSpPr/>
          <p:nvPr/>
        </p:nvSpPr>
        <p:spPr>
          <a:xfrm>
            <a:off x="5613043" y="3271234"/>
            <a:ext cx="270456" cy="207349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Rectangle 6"/>
          <p:cNvSpPr/>
          <p:nvPr/>
        </p:nvSpPr>
        <p:spPr>
          <a:xfrm>
            <a:off x="8598795" y="3271234"/>
            <a:ext cx="270456" cy="207349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Rectangle 1"/>
          <p:cNvSpPr/>
          <p:nvPr/>
        </p:nvSpPr>
        <p:spPr>
          <a:xfrm>
            <a:off x="1860995" y="4868214"/>
            <a:ext cx="1803043" cy="4765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Rectangle 7"/>
          <p:cNvSpPr/>
          <p:nvPr/>
        </p:nvSpPr>
        <p:spPr>
          <a:xfrm>
            <a:off x="5081788" y="4868214"/>
            <a:ext cx="1349062" cy="4765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Rectangle 8"/>
          <p:cNvSpPr/>
          <p:nvPr/>
        </p:nvSpPr>
        <p:spPr>
          <a:xfrm>
            <a:off x="5210577" y="4391696"/>
            <a:ext cx="1091483" cy="4765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Rectangle 9"/>
          <p:cNvSpPr/>
          <p:nvPr/>
        </p:nvSpPr>
        <p:spPr>
          <a:xfrm>
            <a:off x="5415831" y="3915178"/>
            <a:ext cx="680974" cy="4765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" name="TextBox 2"/>
          <p:cNvSpPr txBox="1"/>
          <p:nvPr/>
        </p:nvSpPr>
        <p:spPr>
          <a:xfrm>
            <a:off x="3541690" y="1390918"/>
            <a:ext cx="59795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The same situation again: we have the largest plate</a:t>
            </a:r>
          </a:p>
          <a:p>
            <a:r>
              <a:rPr lang="hu-HU" dirty="0"/>
              <a:t>a</a:t>
            </a:r>
            <a:r>
              <a:rPr lang="hu-HU" dirty="0" smtClean="0"/>
              <a:t>lone -&gt; just move it to the last rod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11961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481070"/>
            <a:ext cx="8946541" cy="5009882"/>
          </a:xfrm>
        </p:spPr>
        <p:txBody>
          <a:bodyPr>
            <a:normAutofit/>
          </a:bodyPr>
          <a:lstStyle/>
          <a:p>
            <a:r>
              <a:rPr lang="en-US" dirty="0" smtClean="0"/>
              <a:t>It </a:t>
            </a:r>
            <a:r>
              <a:rPr lang="en-US" dirty="0"/>
              <a:t>consists of three </a:t>
            </a:r>
            <a:r>
              <a:rPr lang="en-US" dirty="0" smtClean="0"/>
              <a:t>rods </a:t>
            </a:r>
            <a:r>
              <a:rPr lang="en-US" dirty="0"/>
              <a:t>and a number of disks of different sizes which can slide onto any </a:t>
            </a:r>
            <a:r>
              <a:rPr lang="en-US" dirty="0" smtClean="0"/>
              <a:t>rod</a:t>
            </a:r>
            <a:endParaRPr lang="hu-HU" dirty="0"/>
          </a:p>
          <a:p>
            <a:r>
              <a:rPr lang="en-US" dirty="0" smtClean="0"/>
              <a:t>The </a:t>
            </a:r>
            <a:r>
              <a:rPr lang="en-US" dirty="0"/>
              <a:t>puzzle starts with the disks in a neat stack in ascending order of size on one rod, the smallest at the top, thus making a </a:t>
            </a:r>
            <a:r>
              <a:rPr lang="en-US" dirty="0" smtClean="0"/>
              <a:t>conical</a:t>
            </a:r>
            <a:r>
              <a:rPr lang="hu-HU" dirty="0" smtClean="0"/>
              <a:t> </a:t>
            </a:r>
            <a:r>
              <a:rPr lang="en-US" dirty="0" smtClean="0"/>
              <a:t>shape</a:t>
            </a:r>
            <a:endParaRPr lang="hu-HU" dirty="0" smtClean="0"/>
          </a:p>
          <a:p>
            <a:r>
              <a:rPr lang="en-US" dirty="0"/>
              <a:t> The minimum number of moves required to solve a Tower of Hanoi </a:t>
            </a:r>
            <a:r>
              <a:rPr lang="hu-HU" dirty="0" smtClean="0"/>
              <a:t>problem </a:t>
            </a:r>
            <a:r>
              <a:rPr lang="en-US" dirty="0" smtClean="0"/>
              <a:t>is </a:t>
            </a:r>
            <a:r>
              <a:rPr lang="en-US" dirty="0"/>
              <a:t>2</a:t>
            </a:r>
            <a:r>
              <a:rPr lang="en-US" i="1" baseline="30000" dirty="0"/>
              <a:t>n</a:t>
            </a:r>
            <a:r>
              <a:rPr lang="en-US" dirty="0"/>
              <a:t> - </a:t>
            </a:r>
            <a:r>
              <a:rPr lang="en-US" dirty="0" smtClean="0"/>
              <a:t>1</a:t>
            </a:r>
            <a:r>
              <a:rPr lang="hu-HU" dirty="0" smtClean="0"/>
              <a:t>    // O(</a:t>
            </a:r>
            <a:r>
              <a:rPr lang="en-US" dirty="0" smtClean="0"/>
              <a:t>2</a:t>
            </a:r>
            <a:r>
              <a:rPr lang="en-US" i="1" baseline="30000" dirty="0" smtClean="0"/>
              <a:t>n</a:t>
            </a:r>
            <a:r>
              <a:rPr lang="hu-HU" i="1" baseline="30000" dirty="0" smtClean="0"/>
              <a:t> </a:t>
            </a:r>
            <a:r>
              <a:rPr lang="hu-HU" i="1" dirty="0" smtClean="0"/>
              <a:t>)  exponential time complexity</a:t>
            </a:r>
            <a:endParaRPr lang="hu-HU" dirty="0" smtClean="0"/>
          </a:p>
          <a:p>
            <a:r>
              <a:rPr lang="hu-HU" dirty="0" smtClean="0"/>
              <a:t>We have some rules:</a:t>
            </a:r>
          </a:p>
          <a:p>
            <a:pPr lvl="1"/>
            <a:r>
              <a:rPr lang="en-US" dirty="0"/>
              <a:t>Only one disk can be moved at a </a:t>
            </a:r>
            <a:r>
              <a:rPr lang="en-US" dirty="0" smtClean="0"/>
              <a:t>time</a:t>
            </a:r>
            <a:endParaRPr lang="hu-HU" dirty="0" smtClean="0"/>
          </a:p>
          <a:p>
            <a:pPr lvl="1"/>
            <a:r>
              <a:rPr lang="en-US" dirty="0"/>
              <a:t>Each move consists of taking the upper disk from one of the stacks and placing it on top of another stack </a:t>
            </a:r>
            <a:r>
              <a:rPr lang="hu-HU" dirty="0" smtClean="0"/>
              <a:t> -&gt; </a:t>
            </a:r>
            <a:r>
              <a:rPr lang="en-US" dirty="0" smtClean="0"/>
              <a:t>a </a:t>
            </a:r>
            <a:r>
              <a:rPr lang="en-US" dirty="0"/>
              <a:t>disk can only be moved if it is the uppermost disk on a </a:t>
            </a:r>
            <a:r>
              <a:rPr lang="en-US" dirty="0" smtClean="0"/>
              <a:t>stack</a:t>
            </a:r>
            <a:endParaRPr lang="hu-HU" dirty="0" smtClean="0"/>
          </a:p>
          <a:p>
            <a:pPr lvl="1"/>
            <a:r>
              <a:rPr lang="en-US" dirty="0"/>
              <a:t>No disk may be placed on top of a smaller disk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436077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49251" y="5344732"/>
            <a:ext cx="9401577" cy="39924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Rectangle 4"/>
          <p:cNvSpPr/>
          <p:nvPr/>
        </p:nvSpPr>
        <p:spPr>
          <a:xfrm>
            <a:off x="2627291" y="3271234"/>
            <a:ext cx="270456" cy="207349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Rectangle 5"/>
          <p:cNvSpPr/>
          <p:nvPr/>
        </p:nvSpPr>
        <p:spPr>
          <a:xfrm>
            <a:off x="5613043" y="3271234"/>
            <a:ext cx="270456" cy="207349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Rectangle 6"/>
          <p:cNvSpPr/>
          <p:nvPr/>
        </p:nvSpPr>
        <p:spPr>
          <a:xfrm>
            <a:off x="8598795" y="3271234"/>
            <a:ext cx="270456" cy="207349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Rectangle 1"/>
          <p:cNvSpPr/>
          <p:nvPr/>
        </p:nvSpPr>
        <p:spPr>
          <a:xfrm>
            <a:off x="7832501" y="4868214"/>
            <a:ext cx="1803043" cy="4765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Rectangle 7"/>
          <p:cNvSpPr/>
          <p:nvPr/>
        </p:nvSpPr>
        <p:spPr>
          <a:xfrm>
            <a:off x="5081788" y="4868214"/>
            <a:ext cx="1349062" cy="4765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Rectangle 8"/>
          <p:cNvSpPr/>
          <p:nvPr/>
        </p:nvSpPr>
        <p:spPr>
          <a:xfrm>
            <a:off x="5210577" y="4391696"/>
            <a:ext cx="1091483" cy="4765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Rectangle 9"/>
          <p:cNvSpPr/>
          <p:nvPr/>
        </p:nvSpPr>
        <p:spPr>
          <a:xfrm>
            <a:off x="5415831" y="3915178"/>
            <a:ext cx="680974" cy="4765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89972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49251" y="5344732"/>
            <a:ext cx="9401577" cy="39924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Rectangle 4"/>
          <p:cNvSpPr/>
          <p:nvPr/>
        </p:nvSpPr>
        <p:spPr>
          <a:xfrm>
            <a:off x="2627291" y="3271234"/>
            <a:ext cx="270456" cy="207349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Rectangle 5"/>
          <p:cNvSpPr/>
          <p:nvPr/>
        </p:nvSpPr>
        <p:spPr>
          <a:xfrm>
            <a:off x="5613043" y="3271234"/>
            <a:ext cx="270456" cy="207349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Rectangle 6"/>
          <p:cNvSpPr/>
          <p:nvPr/>
        </p:nvSpPr>
        <p:spPr>
          <a:xfrm>
            <a:off x="8598795" y="3271234"/>
            <a:ext cx="270456" cy="207349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Rectangle 1"/>
          <p:cNvSpPr/>
          <p:nvPr/>
        </p:nvSpPr>
        <p:spPr>
          <a:xfrm>
            <a:off x="7832501" y="4868214"/>
            <a:ext cx="1803043" cy="4765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Rectangle 7"/>
          <p:cNvSpPr/>
          <p:nvPr/>
        </p:nvSpPr>
        <p:spPr>
          <a:xfrm>
            <a:off x="8068077" y="4391696"/>
            <a:ext cx="1349062" cy="4765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Rectangle 8"/>
          <p:cNvSpPr/>
          <p:nvPr/>
        </p:nvSpPr>
        <p:spPr>
          <a:xfrm>
            <a:off x="8196866" y="3915178"/>
            <a:ext cx="1091483" cy="4765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Rectangle 9"/>
          <p:cNvSpPr/>
          <p:nvPr/>
        </p:nvSpPr>
        <p:spPr>
          <a:xfrm>
            <a:off x="8402120" y="3438660"/>
            <a:ext cx="680974" cy="4765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98877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49251" y="5344732"/>
            <a:ext cx="9401577" cy="39924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Rectangle 4"/>
          <p:cNvSpPr/>
          <p:nvPr/>
        </p:nvSpPr>
        <p:spPr>
          <a:xfrm>
            <a:off x="2627291" y="3271234"/>
            <a:ext cx="270456" cy="207349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Rectangle 5"/>
          <p:cNvSpPr/>
          <p:nvPr/>
        </p:nvSpPr>
        <p:spPr>
          <a:xfrm>
            <a:off x="5613043" y="3271234"/>
            <a:ext cx="270456" cy="207349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Rectangle 6"/>
          <p:cNvSpPr/>
          <p:nvPr/>
        </p:nvSpPr>
        <p:spPr>
          <a:xfrm>
            <a:off x="8598795" y="3271234"/>
            <a:ext cx="270456" cy="207349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22933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49251" y="5344732"/>
            <a:ext cx="9401577" cy="39924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Rectangle 4"/>
          <p:cNvSpPr/>
          <p:nvPr/>
        </p:nvSpPr>
        <p:spPr>
          <a:xfrm>
            <a:off x="2627291" y="3271234"/>
            <a:ext cx="270456" cy="207349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Rectangle 5"/>
          <p:cNvSpPr/>
          <p:nvPr/>
        </p:nvSpPr>
        <p:spPr>
          <a:xfrm>
            <a:off x="5613043" y="3271234"/>
            <a:ext cx="270456" cy="207349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Rectangle 6"/>
          <p:cNvSpPr/>
          <p:nvPr/>
        </p:nvSpPr>
        <p:spPr>
          <a:xfrm>
            <a:off x="8598795" y="3271234"/>
            <a:ext cx="270456" cy="207349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Rectangle 1"/>
          <p:cNvSpPr/>
          <p:nvPr/>
        </p:nvSpPr>
        <p:spPr>
          <a:xfrm>
            <a:off x="2028423" y="4868214"/>
            <a:ext cx="1468192" cy="4765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Rectangle 7"/>
          <p:cNvSpPr/>
          <p:nvPr/>
        </p:nvSpPr>
        <p:spPr>
          <a:xfrm>
            <a:off x="2179749" y="4391696"/>
            <a:ext cx="1165539" cy="4765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Rectangle 8"/>
          <p:cNvSpPr/>
          <p:nvPr/>
        </p:nvSpPr>
        <p:spPr>
          <a:xfrm>
            <a:off x="2345564" y="3915178"/>
            <a:ext cx="833907" cy="4765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95398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49251" y="5344732"/>
            <a:ext cx="9401577" cy="39924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Rectangle 4"/>
          <p:cNvSpPr/>
          <p:nvPr/>
        </p:nvSpPr>
        <p:spPr>
          <a:xfrm>
            <a:off x="2627291" y="3271234"/>
            <a:ext cx="270456" cy="207349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Rectangle 5"/>
          <p:cNvSpPr/>
          <p:nvPr/>
        </p:nvSpPr>
        <p:spPr>
          <a:xfrm>
            <a:off x="5613043" y="3271234"/>
            <a:ext cx="270456" cy="207349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Rectangle 6"/>
          <p:cNvSpPr/>
          <p:nvPr/>
        </p:nvSpPr>
        <p:spPr>
          <a:xfrm>
            <a:off x="8598795" y="3271234"/>
            <a:ext cx="270456" cy="207349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Rectangle 1"/>
          <p:cNvSpPr/>
          <p:nvPr/>
        </p:nvSpPr>
        <p:spPr>
          <a:xfrm>
            <a:off x="2028423" y="4868214"/>
            <a:ext cx="1468192" cy="4765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Rectangle 7"/>
          <p:cNvSpPr/>
          <p:nvPr/>
        </p:nvSpPr>
        <p:spPr>
          <a:xfrm>
            <a:off x="2179749" y="4391696"/>
            <a:ext cx="1165539" cy="4765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Rectangle 8"/>
          <p:cNvSpPr/>
          <p:nvPr/>
        </p:nvSpPr>
        <p:spPr>
          <a:xfrm>
            <a:off x="8317069" y="4868214"/>
            <a:ext cx="833907" cy="4765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54408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49251" y="5344732"/>
            <a:ext cx="9401577" cy="39924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Rectangle 4"/>
          <p:cNvSpPr/>
          <p:nvPr/>
        </p:nvSpPr>
        <p:spPr>
          <a:xfrm>
            <a:off x="2627291" y="3271234"/>
            <a:ext cx="270456" cy="207349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Rectangle 5"/>
          <p:cNvSpPr/>
          <p:nvPr/>
        </p:nvSpPr>
        <p:spPr>
          <a:xfrm>
            <a:off x="5613043" y="3271234"/>
            <a:ext cx="270456" cy="207349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Rectangle 6"/>
          <p:cNvSpPr/>
          <p:nvPr/>
        </p:nvSpPr>
        <p:spPr>
          <a:xfrm>
            <a:off x="8598795" y="3271234"/>
            <a:ext cx="270456" cy="207349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Rectangle 1"/>
          <p:cNvSpPr/>
          <p:nvPr/>
        </p:nvSpPr>
        <p:spPr>
          <a:xfrm>
            <a:off x="2028423" y="4868214"/>
            <a:ext cx="1468192" cy="4765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Rectangle 7"/>
          <p:cNvSpPr/>
          <p:nvPr/>
        </p:nvSpPr>
        <p:spPr>
          <a:xfrm>
            <a:off x="5165501" y="4868214"/>
            <a:ext cx="1165539" cy="4765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Rectangle 8"/>
          <p:cNvSpPr/>
          <p:nvPr/>
        </p:nvSpPr>
        <p:spPr>
          <a:xfrm>
            <a:off x="8317069" y="4868214"/>
            <a:ext cx="833907" cy="4765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78579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49251" y="5344732"/>
            <a:ext cx="9401577" cy="39924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Rectangle 4"/>
          <p:cNvSpPr/>
          <p:nvPr/>
        </p:nvSpPr>
        <p:spPr>
          <a:xfrm>
            <a:off x="2627291" y="3271234"/>
            <a:ext cx="270456" cy="207349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Rectangle 5"/>
          <p:cNvSpPr/>
          <p:nvPr/>
        </p:nvSpPr>
        <p:spPr>
          <a:xfrm>
            <a:off x="5613043" y="3271234"/>
            <a:ext cx="270456" cy="207349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Rectangle 6"/>
          <p:cNvSpPr/>
          <p:nvPr/>
        </p:nvSpPr>
        <p:spPr>
          <a:xfrm>
            <a:off x="8598795" y="3271234"/>
            <a:ext cx="270456" cy="207349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Rectangle 1"/>
          <p:cNvSpPr/>
          <p:nvPr/>
        </p:nvSpPr>
        <p:spPr>
          <a:xfrm>
            <a:off x="2028423" y="4868214"/>
            <a:ext cx="1468192" cy="4765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Rectangle 7"/>
          <p:cNvSpPr/>
          <p:nvPr/>
        </p:nvSpPr>
        <p:spPr>
          <a:xfrm>
            <a:off x="5165501" y="4868214"/>
            <a:ext cx="1165539" cy="4765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Rectangle 8"/>
          <p:cNvSpPr/>
          <p:nvPr/>
        </p:nvSpPr>
        <p:spPr>
          <a:xfrm>
            <a:off x="5331316" y="4391696"/>
            <a:ext cx="833907" cy="4765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00341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49251" y="5344732"/>
            <a:ext cx="9401577" cy="39924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Rectangle 4"/>
          <p:cNvSpPr/>
          <p:nvPr/>
        </p:nvSpPr>
        <p:spPr>
          <a:xfrm>
            <a:off x="2627291" y="3271234"/>
            <a:ext cx="270456" cy="207349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Rectangle 5"/>
          <p:cNvSpPr/>
          <p:nvPr/>
        </p:nvSpPr>
        <p:spPr>
          <a:xfrm>
            <a:off x="5613043" y="3271234"/>
            <a:ext cx="270456" cy="207349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Rectangle 6"/>
          <p:cNvSpPr/>
          <p:nvPr/>
        </p:nvSpPr>
        <p:spPr>
          <a:xfrm>
            <a:off x="8598795" y="3271234"/>
            <a:ext cx="270456" cy="207349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Rectangle 1"/>
          <p:cNvSpPr/>
          <p:nvPr/>
        </p:nvSpPr>
        <p:spPr>
          <a:xfrm>
            <a:off x="7999927" y="4868214"/>
            <a:ext cx="1468192" cy="4765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Rectangle 7"/>
          <p:cNvSpPr/>
          <p:nvPr/>
        </p:nvSpPr>
        <p:spPr>
          <a:xfrm>
            <a:off x="5165501" y="4868214"/>
            <a:ext cx="1165539" cy="4765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Rectangle 8"/>
          <p:cNvSpPr/>
          <p:nvPr/>
        </p:nvSpPr>
        <p:spPr>
          <a:xfrm>
            <a:off x="5331316" y="4391696"/>
            <a:ext cx="833907" cy="4765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92851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49251" y="5344732"/>
            <a:ext cx="9401577" cy="39924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Rectangle 4"/>
          <p:cNvSpPr/>
          <p:nvPr/>
        </p:nvSpPr>
        <p:spPr>
          <a:xfrm>
            <a:off x="2627291" y="3271234"/>
            <a:ext cx="270456" cy="207349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Rectangle 5"/>
          <p:cNvSpPr/>
          <p:nvPr/>
        </p:nvSpPr>
        <p:spPr>
          <a:xfrm>
            <a:off x="5613043" y="3271234"/>
            <a:ext cx="270456" cy="207349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Rectangle 6"/>
          <p:cNvSpPr/>
          <p:nvPr/>
        </p:nvSpPr>
        <p:spPr>
          <a:xfrm>
            <a:off x="8598795" y="3271234"/>
            <a:ext cx="270456" cy="207349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Rectangle 1"/>
          <p:cNvSpPr/>
          <p:nvPr/>
        </p:nvSpPr>
        <p:spPr>
          <a:xfrm>
            <a:off x="7999927" y="4868214"/>
            <a:ext cx="1468192" cy="4765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Rectangle 7"/>
          <p:cNvSpPr/>
          <p:nvPr/>
        </p:nvSpPr>
        <p:spPr>
          <a:xfrm>
            <a:off x="5165501" y="4868214"/>
            <a:ext cx="1165539" cy="4765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Rectangle 8"/>
          <p:cNvSpPr/>
          <p:nvPr/>
        </p:nvSpPr>
        <p:spPr>
          <a:xfrm>
            <a:off x="2345565" y="4868214"/>
            <a:ext cx="833907" cy="4765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44160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363</TotalTime>
  <Words>164</Words>
  <Application>Microsoft Office PowerPoint</Application>
  <PresentationFormat>Widescreen</PresentationFormat>
  <Paragraphs>20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Century Gothic</vt:lpstr>
      <vt:lpstr>Wingdings 3</vt:lpstr>
      <vt:lpstr>Ion</vt:lpstr>
      <vt:lpstr>TOWERS OF HANOI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Important subproblem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EPAM Systems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11</dc:title>
  <dc:creator>Balazs Holczer</dc:creator>
  <cp:lastModifiedBy>User</cp:lastModifiedBy>
  <cp:revision>60</cp:revision>
  <dcterms:created xsi:type="dcterms:W3CDTF">2015-03-31T07:38:23Z</dcterms:created>
  <dcterms:modified xsi:type="dcterms:W3CDTF">2015-11-25T12:32:22Z</dcterms:modified>
</cp:coreProperties>
</file>