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9C3E4-653B-4ADB-A9A9-177CF9C793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34551C-E99C-4630-80C0-C1C9EF30E6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43F4A-878A-4795-98F9-80EC3FA61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440E6-9830-4CA1-B4C1-79C5313CAB45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6F997-B037-42A6-8212-0977CBEDA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F0103-4A4E-4D28-B25C-484AA882D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F9CAA-BE0A-4FDB-A068-0BB85C7BF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478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3DECA-C04D-4BE5-9058-B64BA0AF9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CECD01-590B-432B-B364-64B3B3CDC3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E1DF6C-41CD-450F-9B69-0AE06BD22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440E6-9830-4CA1-B4C1-79C5313CAB45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AB0D1-2727-4C67-B606-387B86FAA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3230C2-7689-4EC8-AD1B-357833AC0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F9CAA-BE0A-4FDB-A068-0BB85C7BF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339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EFECEC-2714-4E58-9C3F-F6E2365454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734B57-2A54-4EB3-AD0D-0FFCED0B5D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AF0A1-AA93-433D-82CA-C3A2B72D7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440E6-9830-4CA1-B4C1-79C5313CAB45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7432D-3D83-4CC9-A026-78A1926C2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2D77DC-5BE6-4D66-8031-9F6C32209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F9CAA-BE0A-4FDB-A068-0BB85C7BF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903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B24CC-D3EC-44F9-BED9-6648A5B33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BDCEC-56B5-43C0-B49B-373D2CAD7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9D70B-5E5C-457D-B310-A45E34439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440E6-9830-4CA1-B4C1-79C5313CAB45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3E6725-DD23-41AD-BAD1-65DD133B4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E898C-ACC3-4C76-90F3-88A0D3A00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F9CAA-BE0A-4FDB-A068-0BB85C7BF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737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C806D-44D3-4193-A4F0-C70FCD473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D7DFCE-74D7-47AF-BA5C-6AE8028340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0CB1E-B2A4-492C-A11F-81367878C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440E6-9830-4CA1-B4C1-79C5313CAB45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CC03EB-F597-4047-9040-DB668251B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BD368-4A61-41FB-A752-D2E7C222D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F9CAA-BE0A-4FDB-A068-0BB85C7BF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361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9C224-E537-41FE-8A53-37892D608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B6A08-21FE-4A63-B1DC-69CA23B784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AD8696-1C4B-4412-AB2C-194AD88C9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B3AD55-9EC1-4F92-A3EC-1ECB0EA19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440E6-9830-4CA1-B4C1-79C5313CAB45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6F9C72-BDE6-44C3-8334-74090B290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421D30-1622-43C3-9B33-79326DB7D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F9CAA-BE0A-4FDB-A068-0BB85C7BF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67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9BCF8-C8BC-45A2-B8BA-0E62BCD03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8D6644-9B95-4EA7-A41D-CEFA72BA0E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BBCFCE-7DC4-4970-A00D-ECB1B87DA8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6170E6-32DF-4423-9F63-7FE62B5646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6FA3AC-28D6-4BB2-BCC2-1F6B9CC578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69B7B9-A53A-4972-B7B9-E0C575FCC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440E6-9830-4CA1-B4C1-79C5313CAB45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3074D5-B44A-45F9-8D83-90EEF8639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1472E2-7D64-4C69-A82E-CF0348663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F9CAA-BE0A-4FDB-A068-0BB85C7BF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355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A6779-1D44-478E-B8DB-619029655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8810F6-0C52-40BF-882F-E186B4D77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440E6-9830-4CA1-B4C1-79C5313CAB45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E86D2E-0359-4A97-833E-FE777924C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517BBE-C971-4435-9139-14F8B677A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F9CAA-BE0A-4FDB-A068-0BB85C7BF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232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BE9B68-0434-4FB4-8A97-912AF2681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440E6-9830-4CA1-B4C1-79C5313CAB45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013C8C-398E-4D35-A88A-EE45B6631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89E357-2B1E-474C-A73D-D84B81B47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F9CAA-BE0A-4FDB-A068-0BB85C7BF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541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5A8D4-A25A-439A-AFF9-FFD1ACFEC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80E0B-BC6F-4C90-8431-5C1DE9FA5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64BF1F-EBDC-44C4-9092-9C346CEEB3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07016F-315F-4A13-9CD9-D674335E9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440E6-9830-4CA1-B4C1-79C5313CAB45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6AC8CA-A7B8-4051-871A-C4470CFFE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837107-3DBD-41B1-9D68-BBFF3AE10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F9CAA-BE0A-4FDB-A068-0BB85C7BF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991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0724D-9D91-4E1E-A152-9F647606A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E44E38-7AAD-43F0-9E32-7489980728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31B9E0-2ABA-428D-8991-3D9B370E33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A43A97-AD05-4BF8-BCF1-F34FB4632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440E6-9830-4CA1-B4C1-79C5313CAB45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F73EDF-CFE6-49DC-BD13-509731E84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B6694F-3A72-4DF6-8919-E360E7332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F9CAA-BE0A-4FDB-A068-0BB85C7BF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104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E4E1ED-B85D-4844-9F0C-6A58CDBDB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FA0C4C-C22B-4145-A8BD-A1C77BB52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B347C-6FD0-421B-A2FC-7D512BCD21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440E6-9830-4CA1-B4C1-79C5313CAB45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B7439-243E-48B3-9BC0-C8DBE41CFE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31008C-4C1E-4439-AFE5-4B1AC4C70A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F9CAA-BE0A-4FDB-A068-0BB85C7BF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99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12C54-FC9E-497D-8A3A-2014B6145E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Foreign Direct Investment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19A803-B377-4CE7-9DB3-C927670CC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26659" y="3509963"/>
            <a:ext cx="9144000" cy="1655762"/>
          </a:xfrm>
        </p:spPr>
        <p:txBody>
          <a:bodyPr/>
          <a:lstStyle/>
          <a:p>
            <a:r>
              <a:rPr lang="en-US" dirty="0"/>
              <a:t>Tableau Visualization – Basic</a:t>
            </a:r>
          </a:p>
        </p:txBody>
      </p:sp>
    </p:spTree>
    <p:extLst>
      <p:ext uri="{BB962C8B-B14F-4D97-AF65-F5344CB8AC3E}">
        <p14:creationId xmlns:p14="http://schemas.microsoft.com/office/powerpoint/2010/main" val="122451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CF373A-71B9-4C98-93AF-ADBC313EB3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798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58396B4-BF36-4F9C-9CCB-18FE7BD8BB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670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98CD49-D8BC-4F42-B5CF-3EA53821E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" y="0"/>
            <a:ext cx="121856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899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BCBE3A2-E83E-4229-B459-A189988A36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50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57AD4F8-45EF-4B09-877A-BEBAD20EDB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608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B61B925-1A72-46E3-9E27-E2280D183A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043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DF0565-43A0-4F83-A94D-2C2F82EE1A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367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3A0C78-93A4-4EB4-B2FA-DA6E695D7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113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FAC722-63B8-4D3A-94C0-48A108C3D8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193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1789579-EF4F-4081-97D3-DEFB11524F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999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7</Words>
  <Application>Microsoft Office PowerPoint</Application>
  <PresentationFormat>Widescreen</PresentationFormat>
  <Paragraphs>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Foreign Direct Investment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Foreign Direct Investment</dc:title>
  <dc:creator>Nitin Kumar Singh</dc:creator>
  <cp:lastModifiedBy>Nitin Kumar Singh</cp:lastModifiedBy>
  <cp:revision>1</cp:revision>
  <dcterms:created xsi:type="dcterms:W3CDTF">2021-10-26T10:04:39Z</dcterms:created>
  <dcterms:modified xsi:type="dcterms:W3CDTF">2021-10-26T10:18:10Z</dcterms:modified>
</cp:coreProperties>
</file>