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8"/>
  </p:notesMasterIdLst>
  <p:handoutMasterIdLst>
    <p:handoutMasterId r:id="rId9"/>
  </p:handoutMasterIdLst>
  <p:sldIdLst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5/4/2024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Test 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 of Property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3D1B-C0DF-2FB4-1697-527BBB59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from Property data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8D2F0-B816-805A-674C-01CD31476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0BFC6-7BB7-22C2-C765-A258D09CA460}"/>
              </a:ext>
            </a:extLst>
          </p:cNvPr>
          <p:cNvSpPr txBox="1"/>
          <p:nvPr/>
        </p:nvSpPr>
        <p:spPr>
          <a:xfrm>
            <a:off x="548640" y="2060848"/>
            <a:ext cx="796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Price of the property increase based on the surface area &amp; number of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that zip code of that particular area also has impact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can be observed from below graph plots.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429A7-48DA-F550-371F-EE7F6085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553930"/>
            <a:ext cx="3354520" cy="2527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F1985-6693-63F7-13E8-B22E19A9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98" y="3693341"/>
            <a:ext cx="3354519" cy="2446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28255-A3C2-F6D8-A9FB-EC163294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3689984"/>
            <a:ext cx="3217050" cy="23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FB2C653-A5FC-D218-6D1C-C9A7150FCE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9CCE-FCBB-3A29-5CFE-1C2F13B2F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2E23-A7CB-68FE-A981-2AE6136932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FC0DE5-9E12-3EDC-56F3-1BC2865A1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3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26</TotalTime>
  <Words>53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ModernClassicBlock-3</vt:lpstr>
      <vt:lpstr>ML Test  </vt:lpstr>
      <vt:lpstr>Insight from Property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Test</dc:title>
  <dc:creator>Nitin Kumbhar</dc:creator>
  <cp:lastModifiedBy>Nitin Kumbhar</cp:lastModifiedBy>
  <cp:revision>2</cp:revision>
  <dcterms:created xsi:type="dcterms:W3CDTF">2024-05-03T18:52:04Z</dcterms:created>
  <dcterms:modified xsi:type="dcterms:W3CDTF">2024-05-03T19:18:54Z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