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0"/>
  </p:notesMasterIdLst>
  <p:handoutMasterIdLst>
    <p:handoutMasterId r:id="rId11"/>
  </p:handoutMasterIdLst>
  <p:sldIdLst>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5034" autoAdjust="0"/>
  </p:normalViewPr>
  <p:slideViewPr>
    <p:cSldViewPr>
      <p:cViewPr varScale="1">
        <p:scale>
          <a:sx n="85" d="100"/>
          <a:sy n="85" d="100"/>
        </p:scale>
        <p:origin x="720" y="67"/>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5/1/2024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5/1/2024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lstStyle/>
          <a:p>
            <a:r>
              <a:rPr lang="en-US" dirty="0"/>
              <a:t>Delivery time </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dirty="0"/>
              <a:t>Analysis</a:t>
            </a:r>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BD2A-FA7E-6D58-BE1D-194B343D1A2D}"/>
              </a:ext>
            </a:extLst>
          </p:cNvPr>
          <p:cNvSpPr>
            <a:spLocks noGrp="1"/>
          </p:cNvSpPr>
          <p:nvPr>
            <p:ph type="title"/>
          </p:nvPr>
        </p:nvSpPr>
        <p:spPr/>
        <p:txBody>
          <a:bodyPr/>
          <a:lstStyle/>
          <a:p>
            <a:r>
              <a:rPr lang="en-US" dirty="0"/>
              <a:t>Objective </a:t>
            </a:r>
          </a:p>
        </p:txBody>
      </p:sp>
      <p:sp>
        <p:nvSpPr>
          <p:cNvPr id="3" name="Slide Number Placeholder 2">
            <a:extLst>
              <a:ext uri="{FF2B5EF4-FFF2-40B4-BE49-F238E27FC236}">
                <a16:creationId xmlns:a16="http://schemas.microsoft.com/office/drawing/2014/main" id="{5E45CB36-1954-7A65-8E0C-4F584F37EF26}"/>
              </a:ext>
            </a:extLst>
          </p:cNvPr>
          <p:cNvSpPr>
            <a:spLocks noGrp="1"/>
          </p:cNvSpPr>
          <p:nvPr>
            <p:ph type="sldNum" sz="quarter" idx="4"/>
          </p:nvPr>
        </p:nvSpPr>
        <p:spPr/>
        <p:txBody>
          <a:bodyPr/>
          <a:lstStyle/>
          <a:p>
            <a:fld id="{4FAB73BC-B049-4115-A692-8D63A059BFB8}" type="slidenum">
              <a:rPr lang="en-US" noProof="0" smtClean="0"/>
              <a:pPr/>
              <a:t>2</a:t>
            </a:fld>
            <a:endParaRPr lang="en-US" noProof="0" dirty="0"/>
          </a:p>
        </p:txBody>
      </p:sp>
      <p:sp>
        <p:nvSpPr>
          <p:cNvPr id="4" name="TextBox 3">
            <a:extLst>
              <a:ext uri="{FF2B5EF4-FFF2-40B4-BE49-F238E27FC236}">
                <a16:creationId xmlns:a16="http://schemas.microsoft.com/office/drawing/2014/main" id="{B4C8012C-D719-2485-8472-E9718A08F367}"/>
              </a:ext>
            </a:extLst>
          </p:cNvPr>
          <p:cNvSpPr txBox="1"/>
          <p:nvPr/>
        </p:nvSpPr>
        <p:spPr>
          <a:xfrm>
            <a:off x="410066" y="2772667"/>
            <a:ext cx="11371868" cy="830997"/>
          </a:xfrm>
          <a:prstGeom prst="rect">
            <a:avLst/>
          </a:prstGeom>
          <a:noFill/>
        </p:spPr>
        <p:txBody>
          <a:bodyPr wrap="square" rtlCol="0">
            <a:spAutoFit/>
          </a:bodyPr>
          <a:lstStyle/>
          <a:p>
            <a:pPr algn="ctr"/>
            <a:r>
              <a:rPr lang="en-US" sz="2400" dirty="0"/>
              <a:t>Analyze the delivery time &amp; sorting time based on the given data. By using this data will try to find out the co-relation between delivery time &amp; sorting time  </a:t>
            </a:r>
          </a:p>
        </p:txBody>
      </p:sp>
      <p:pic>
        <p:nvPicPr>
          <p:cNvPr id="6" name="Picture 5">
            <a:extLst>
              <a:ext uri="{FF2B5EF4-FFF2-40B4-BE49-F238E27FC236}">
                <a16:creationId xmlns:a16="http://schemas.microsoft.com/office/drawing/2014/main" id="{6B27DC7E-FB1A-08DE-723D-C7259B8BBC57}"/>
              </a:ext>
            </a:extLst>
          </p:cNvPr>
          <p:cNvPicPr>
            <a:picLocks noChangeAspect="1"/>
          </p:cNvPicPr>
          <p:nvPr/>
        </p:nvPicPr>
        <p:blipFill>
          <a:blip r:embed="rId2"/>
          <a:stretch>
            <a:fillRect/>
          </a:stretch>
        </p:blipFill>
        <p:spPr>
          <a:xfrm>
            <a:off x="3647728" y="3717032"/>
            <a:ext cx="5227860" cy="1697608"/>
          </a:xfrm>
          <a:prstGeom prst="rect">
            <a:avLst/>
          </a:prstGeom>
        </p:spPr>
      </p:pic>
    </p:spTree>
    <p:extLst>
      <p:ext uri="{BB962C8B-B14F-4D97-AF65-F5344CB8AC3E}">
        <p14:creationId xmlns:p14="http://schemas.microsoft.com/office/powerpoint/2010/main" val="3555086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E203-00EC-A756-C086-9BEBC884EC31}"/>
              </a:ext>
            </a:extLst>
          </p:cNvPr>
          <p:cNvSpPr>
            <a:spLocks noGrp="1"/>
          </p:cNvSpPr>
          <p:nvPr>
            <p:ph type="title"/>
          </p:nvPr>
        </p:nvSpPr>
        <p:spPr>
          <a:xfrm>
            <a:off x="551384" y="531838"/>
            <a:ext cx="10805160" cy="707886"/>
          </a:xfrm>
        </p:spPr>
        <p:txBody>
          <a:bodyPr/>
          <a:lstStyle/>
          <a:p>
            <a:r>
              <a:rPr lang="en-US" dirty="0"/>
              <a:t>Solution </a:t>
            </a:r>
          </a:p>
        </p:txBody>
      </p:sp>
      <p:sp>
        <p:nvSpPr>
          <p:cNvPr id="3" name="Slide Number Placeholder 2">
            <a:extLst>
              <a:ext uri="{FF2B5EF4-FFF2-40B4-BE49-F238E27FC236}">
                <a16:creationId xmlns:a16="http://schemas.microsoft.com/office/drawing/2014/main" id="{D0B6DC5A-3BDD-CA88-70D5-0376681D43E1}"/>
              </a:ext>
            </a:extLst>
          </p:cNvPr>
          <p:cNvSpPr>
            <a:spLocks noGrp="1"/>
          </p:cNvSpPr>
          <p:nvPr>
            <p:ph type="sldNum" sz="quarter" idx="4"/>
          </p:nvPr>
        </p:nvSpPr>
        <p:spPr/>
        <p:txBody>
          <a:bodyPr/>
          <a:lstStyle/>
          <a:p>
            <a:fld id="{4FAB73BC-B049-4115-A692-8D63A059BFB8}" type="slidenum">
              <a:rPr lang="en-US" noProof="0" smtClean="0"/>
              <a:pPr/>
              <a:t>3</a:t>
            </a:fld>
            <a:endParaRPr lang="en-US" noProof="0" dirty="0"/>
          </a:p>
        </p:txBody>
      </p:sp>
      <p:sp>
        <p:nvSpPr>
          <p:cNvPr id="4" name="TextBox 3">
            <a:extLst>
              <a:ext uri="{FF2B5EF4-FFF2-40B4-BE49-F238E27FC236}">
                <a16:creationId xmlns:a16="http://schemas.microsoft.com/office/drawing/2014/main" id="{5668DCE6-0B2D-47AD-B112-7F4911614557}"/>
              </a:ext>
            </a:extLst>
          </p:cNvPr>
          <p:cNvSpPr txBox="1"/>
          <p:nvPr/>
        </p:nvSpPr>
        <p:spPr>
          <a:xfrm>
            <a:off x="551384" y="1239724"/>
            <a:ext cx="1151588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After analyzing the data we came on the conclusion  when sorting time is less delivery time is less. Please refer to below graph </a:t>
            </a:r>
          </a:p>
          <a:p>
            <a:pPr marL="285750" indent="-285750">
              <a:buFont typeface="Arial" panose="020B0604020202020204" pitchFamily="34" charset="0"/>
              <a:buChar char="•"/>
            </a:pPr>
            <a:r>
              <a:rPr lang="en-US" dirty="0"/>
              <a:t>For faster delivery sorting time needs to be reduced.</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2E3701A0-64C2-77DB-0DE6-064FD17E9EEC}"/>
              </a:ext>
            </a:extLst>
          </p:cNvPr>
          <p:cNvPicPr>
            <a:picLocks noChangeAspect="1"/>
          </p:cNvPicPr>
          <p:nvPr/>
        </p:nvPicPr>
        <p:blipFill>
          <a:blip r:embed="rId2"/>
          <a:stretch>
            <a:fillRect/>
          </a:stretch>
        </p:blipFill>
        <p:spPr>
          <a:xfrm>
            <a:off x="3404812" y="2563163"/>
            <a:ext cx="5382376" cy="4172532"/>
          </a:xfrm>
          <a:prstGeom prst="rect">
            <a:avLst/>
          </a:prstGeom>
        </p:spPr>
      </p:pic>
    </p:spTree>
    <p:extLst>
      <p:ext uri="{BB962C8B-B14F-4D97-AF65-F5344CB8AC3E}">
        <p14:creationId xmlns:p14="http://schemas.microsoft.com/office/powerpoint/2010/main" val="402681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3E3B-D372-9B3A-920C-3683DB9E0B11}"/>
              </a:ext>
            </a:extLst>
          </p:cNvPr>
          <p:cNvSpPr>
            <a:spLocks noGrp="1"/>
          </p:cNvSpPr>
          <p:nvPr>
            <p:ph type="title"/>
          </p:nvPr>
        </p:nvSpPr>
        <p:spPr/>
        <p:txBody>
          <a:bodyPr/>
          <a:lstStyle/>
          <a:p>
            <a:r>
              <a:rPr lang="en-US" dirty="0"/>
              <a:t>Business impact </a:t>
            </a:r>
          </a:p>
        </p:txBody>
      </p:sp>
      <p:sp>
        <p:nvSpPr>
          <p:cNvPr id="3" name="Slide Number Placeholder 2">
            <a:extLst>
              <a:ext uri="{FF2B5EF4-FFF2-40B4-BE49-F238E27FC236}">
                <a16:creationId xmlns:a16="http://schemas.microsoft.com/office/drawing/2014/main" id="{0837A17E-B0E2-2774-57AC-829F3A654ACD}"/>
              </a:ext>
            </a:extLst>
          </p:cNvPr>
          <p:cNvSpPr>
            <a:spLocks noGrp="1"/>
          </p:cNvSpPr>
          <p:nvPr>
            <p:ph type="sldNum" sz="quarter" idx="4"/>
          </p:nvPr>
        </p:nvSpPr>
        <p:spPr/>
        <p:txBody>
          <a:bodyPr/>
          <a:lstStyle/>
          <a:p>
            <a:fld id="{4FAB73BC-B049-4115-A692-8D63A059BFB8}" type="slidenum">
              <a:rPr lang="en-US" noProof="0" smtClean="0"/>
              <a:pPr/>
              <a:t>4</a:t>
            </a:fld>
            <a:endParaRPr lang="en-US" noProof="0" dirty="0"/>
          </a:p>
        </p:txBody>
      </p:sp>
      <p:sp>
        <p:nvSpPr>
          <p:cNvPr id="4" name="TextBox 3">
            <a:extLst>
              <a:ext uri="{FF2B5EF4-FFF2-40B4-BE49-F238E27FC236}">
                <a16:creationId xmlns:a16="http://schemas.microsoft.com/office/drawing/2014/main" id="{B4F941B3-B6E4-B231-51C3-C68A0D5BD930}"/>
              </a:ext>
            </a:extLst>
          </p:cNvPr>
          <p:cNvSpPr txBox="1"/>
          <p:nvPr/>
        </p:nvSpPr>
        <p:spPr>
          <a:xfrm>
            <a:off x="628788" y="1916832"/>
            <a:ext cx="11371868" cy="923330"/>
          </a:xfrm>
          <a:prstGeom prst="rect">
            <a:avLst/>
          </a:prstGeom>
          <a:noFill/>
        </p:spPr>
        <p:txBody>
          <a:bodyPr wrap="square" rtlCol="0">
            <a:spAutoFit/>
          </a:bodyPr>
          <a:lstStyle/>
          <a:p>
            <a:pPr marL="285750" indent="-285750">
              <a:buFont typeface="Arial" panose="020B0604020202020204" pitchFamily="34" charset="0"/>
              <a:buChar char="•"/>
            </a:pPr>
            <a:r>
              <a:rPr lang="en-US" dirty="0"/>
              <a:t>From the data we can say that sorting time creates the big impact on the faster delivery as we need to reduce the delivery time for it we need to have the good sorting system to reduce the sorting time.</a:t>
            </a:r>
          </a:p>
          <a:p>
            <a:pPr marL="285750" indent="-285750">
              <a:buFont typeface="Arial" panose="020B0604020202020204" pitchFamily="34" charset="0"/>
              <a:buChar char="•"/>
            </a:pPr>
            <a:r>
              <a:rPr lang="en-US" dirty="0"/>
              <a:t>Company can make investment to implement the new system will reduce the delivery time in future orders.</a:t>
            </a:r>
          </a:p>
        </p:txBody>
      </p:sp>
    </p:spTree>
    <p:extLst>
      <p:ext uri="{BB962C8B-B14F-4D97-AF65-F5344CB8AC3E}">
        <p14:creationId xmlns:p14="http://schemas.microsoft.com/office/powerpoint/2010/main" val="129878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56F7B47-D005-E40B-43E4-461D40C93A78}"/>
              </a:ext>
            </a:extLst>
          </p:cNvPr>
          <p:cNvSpPr>
            <a:spLocks noGrp="1"/>
          </p:cNvSpPr>
          <p:nvPr>
            <p:ph type="pic" sz="quarter" idx="11"/>
          </p:nvPr>
        </p:nvSpPr>
        <p:spPr/>
      </p:sp>
      <p:sp>
        <p:nvSpPr>
          <p:cNvPr id="3" name="Text Placeholder 2">
            <a:extLst>
              <a:ext uri="{FF2B5EF4-FFF2-40B4-BE49-F238E27FC236}">
                <a16:creationId xmlns:a16="http://schemas.microsoft.com/office/drawing/2014/main" id="{850E0A2D-58EA-B155-7DD2-105D134A193F}"/>
              </a:ext>
            </a:extLst>
          </p:cNvPr>
          <p:cNvSpPr>
            <a:spLocks noGrp="1"/>
          </p:cNvSpPr>
          <p:nvPr>
            <p:ph type="body" sz="quarter" idx="16"/>
          </p:nvPr>
        </p:nvSpPr>
        <p:spPr/>
        <p:txBody>
          <a:bodyPr/>
          <a:lstStyle/>
          <a:p>
            <a:endParaRPr lang="en-US"/>
          </a:p>
        </p:txBody>
      </p:sp>
      <p:sp>
        <p:nvSpPr>
          <p:cNvPr id="4" name="Text Placeholder 3">
            <a:extLst>
              <a:ext uri="{FF2B5EF4-FFF2-40B4-BE49-F238E27FC236}">
                <a16:creationId xmlns:a16="http://schemas.microsoft.com/office/drawing/2014/main" id="{2AE2B6DF-6816-9813-07D3-BCFA4D724D7E}"/>
              </a:ext>
            </a:extLst>
          </p:cNvPr>
          <p:cNvSpPr>
            <a:spLocks noGrp="1"/>
          </p:cNvSpPr>
          <p:nvPr>
            <p:ph type="body" sz="quarter" idx="13"/>
          </p:nvPr>
        </p:nvSpPr>
        <p:spPr/>
        <p:txBody>
          <a:bodyPr/>
          <a:lstStyle/>
          <a:p>
            <a:endParaRPr lang="en-US"/>
          </a:p>
        </p:txBody>
      </p:sp>
      <p:sp>
        <p:nvSpPr>
          <p:cNvPr id="5" name="Text Placeholder 4">
            <a:extLst>
              <a:ext uri="{FF2B5EF4-FFF2-40B4-BE49-F238E27FC236}">
                <a16:creationId xmlns:a16="http://schemas.microsoft.com/office/drawing/2014/main" id="{E13E03E1-2690-7695-6147-930557A28D96}"/>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639C749B-960D-F7CC-EB77-27E9B4C8C866}"/>
              </a:ext>
            </a:extLst>
          </p:cNvPr>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2521902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59</TotalTime>
  <Words>135</Words>
  <Application>Microsoft Office PowerPoint</Application>
  <PresentationFormat>Widescreen</PresentationFormat>
  <Paragraphs>14</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Tw Cen MT</vt:lpstr>
      <vt:lpstr>Tw Cen MT Condensed</vt:lpstr>
      <vt:lpstr>Wingdings 3</vt:lpstr>
      <vt:lpstr>ModernClassicBlock-3</vt:lpstr>
      <vt:lpstr>Delivery time  </vt:lpstr>
      <vt:lpstr>Objective </vt:lpstr>
      <vt:lpstr>Solution </vt:lpstr>
      <vt:lpstr>Business impact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Delivery time  </dc:title>
  <dc:creator>Nitin Kumbhar</dc:creator>
  <cp:lastModifiedBy>Nitin Kumbhar</cp:lastModifiedBy>
  <cp:revision>3</cp:revision>
  <dcterms:created xsi:type="dcterms:W3CDTF">2024-05-01T16:20:00Z</dcterms:created>
  <dcterms:modified xsi:type="dcterms:W3CDTF">2024-05-01T17:58:57Z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