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10"/>
  </p:notesMasterIdLst>
  <p:handoutMasterIdLst>
    <p:handoutMasterId r:id="rId11"/>
  </p:handoutMasterIdLst>
  <p:sldIdLst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5034" autoAdjust="0"/>
  </p:normalViewPr>
  <p:slideViewPr>
    <p:cSldViewPr>
      <p:cViewPr>
        <p:scale>
          <a:sx n="100" d="100"/>
          <a:sy n="100" d="100"/>
        </p:scale>
        <p:origin x="1002" y="384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5/1/2024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5/1/2024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Salary Hike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Analysis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A89C-16B1-0214-E1AF-197FC7A7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64566D-1336-E37D-48E3-23A38DFD1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50B5B-4978-6155-B131-6F12F03403BC}"/>
              </a:ext>
            </a:extLst>
          </p:cNvPr>
          <p:cNvSpPr txBox="1"/>
          <p:nvPr/>
        </p:nvSpPr>
        <p:spPr>
          <a:xfrm>
            <a:off x="265286" y="2060848"/>
            <a:ext cx="11371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Analyze the years of experience &amp; salary according to it base on the given data. By using this data will find out the co-relation between years of experience &amp; salary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7E77B7-D5CF-F55F-A0FE-5D42A57733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643"/>
          <a:stretch/>
        </p:blipFill>
        <p:spPr>
          <a:xfrm>
            <a:off x="3311466" y="3429000"/>
            <a:ext cx="5569068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2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7F625-467C-D33B-495E-052B526A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A0DB75-33C5-86BD-E2AC-03D5A28F0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FC91FE-60F9-DF2A-4084-E8E6DA890DFF}"/>
              </a:ext>
            </a:extLst>
          </p:cNvPr>
          <p:cNvSpPr txBox="1"/>
          <p:nvPr/>
        </p:nvSpPr>
        <p:spPr>
          <a:xfrm>
            <a:off x="695400" y="2060848"/>
            <a:ext cx="11448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After analyzing the data we came on the conclusion as the years of experience increases the salary also increases.</a:t>
            </a:r>
          </a:p>
          <a:p>
            <a:pPr lvl="1"/>
            <a:r>
              <a:rPr lang="en-US" dirty="0"/>
              <a:t>    same can be seen in below graph plot.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49A77-4B04-935C-D365-5A042D921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461" y="2780928"/>
            <a:ext cx="5057078" cy="361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4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F17B2-CE31-0514-B65B-6F22665C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impact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B094BF-D61D-5C00-BF42-4AFB6765A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1B9449-BE12-2ECA-092D-70B539BB0B39}"/>
              </a:ext>
            </a:extLst>
          </p:cNvPr>
          <p:cNvSpPr txBox="1"/>
          <p:nvPr/>
        </p:nvSpPr>
        <p:spPr>
          <a:xfrm>
            <a:off x="628788" y="2060848"/>
            <a:ext cx="11299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the years of experience increased salary also increased for employee &amp; it will create the finical impact on the company’s budget </a:t>
            </a:r>
          </a:p>
        </p:txBody>
      </p:sp>
    </p:spTree>
    <p:extLst>
      <p:ext uri="{BB962C8B-B14F-4D97-AF65-F5344CB8AC3E}">
        <p14:creationId xmlns:p14="http://schemas.microsoft.com/office/powerpoint/2010/main" val="2669642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8DF3BFE-2664-D115-698F-74F1D102BC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965C8-A5FB-CA7D-BA72-832510A23C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EFDCF-C438-E87B-6D70-1EDA207FCF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2AE37-89A9-499F-1DDC-60182260F9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E8BE2D-3E83-F896-7B39-41C661FCE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0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61</TotalTime>
  <Words>95</Words>
  <Application>Microsoft Office PowerPoint</Application>
  <PresentationFormat>Widescreen</PresentationFormat>
  <Paragraphs>13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Tw Cen MT</vt:lpstr>
      <vt:lpstr>Tw Cen MT Condensed</vt:lpstr>
      <vt:lpstr>Wingdings 3</vt:lpstr>
      <vt:lpstr>ModernClassicBlock-3</vt:lpstr>
      <vt:lpstr>Salary Hike </vt:lpstr>
      <vt:lpstr>Objective </vt:lpstr>
      <vt:lpstr>Solution </vt:lpstr>
      <vt:lpstr>Business impact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Salary Hike </dc:title>
  <dc:creator>Nitin Kumbhar</dc:creator>
  <cp:lastModifiedBy>Nitin Kumbhar</cp:lastModifiedBy>
  <cp:revision>1</cp:revision>
  <dcterms:created xsi:type="dcterms:W3CDTF">2024-05-01T16:57:44Z</dcterms:created>
  <dcterms:modified xsi:type="dcterms:W3CDTF">2024-05-01T17:58:47Z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