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10" r:id="rId3"/>
    <p:sldId id="27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82" d="100"/>
          <a:sy n="82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ustomXml" Target="../customXml/item3.xml"/><Relationship Id="rId10" Type="http://schemas.openxmlformats.org/officeDocument/2006/relationships/customXml" Target="../customXml/item2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cxnId="{C34F24A0-102F-1444-A6DD-8C111F727E80}" type="parTrans">
      <dgm:prSet/>
      <dgm:spPr/>
      <dgm:t>
        <a:bodyPr/>
        <a:lstStyle/>
        <a:p>
          <a:endParaRPr lang="en-GB" sz="2000"/>
        </a:p>
      </dgm:t>
    </dgm:pt>
    <dgm:pt modelId="{4931CA2C-7170-5840-AE86-F1E13D28BB9E}" cxnId="{C34F24A0-102F-1444-A6DD-8C111F727E80}" type="sibTrans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cxnId="{C078943E-F1F8-A940-8FE7-422BEFF8FD8B}" type="parTrans">
      <dgm:prSet/>
      <dgm:spPr/>
      <dgm:t>
        <a:bodyPr/>
        <a:lstStyle/>
        <a:p>
          <a:endParaRPr lang="en-GB" sz="2000"/>
        </a:p>
      </dgm:t>
    </dgm:pt>
    <dgm:pt modelId="{8C78E4B8-8A53-064A-8DEF-85538FBF9661}" cxnId="{C078943E-F1F8-A940-8FE7-422BEFF8FD8B}" type="sibTrans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cxnId="{F1AE3A58-4F85-4E45-89BC-DD815E209B19}" type="parTrans">
      <dgm:prSet/>
      <dgm:spPr/>
      <dgm:t>
        <a:bodyPr/>
        <a:lstStyle/>
        <a:p>
          <a:endParaRPr lang="en-GB" sz="2000"/>
        </a:p>
      </dgm:t>
    </dgm:pt>
    <dgm:pt modelId="{0052B031-3B0D-B94E-9A5F-DB1C9D4170CB}" cxnId="{F1AE3A58-4F85-4E45-89BC-DD815E209B19}" type="sibTrans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cxnId="{5EB73D5C-AB9E-914E-9018-B0022C76F8F0}" type="parTrans">
      <dgm:prSet/>
      <dgm:spPr/>
      <dgm:t>
        <a:bodyPr/>
        <a:lstStyle/>
        <a:p>
          <a:endParaRPr lang="en-GB" sz="2000"/>
        </a:p>
      </dgm:t>
    </dgm:pt>
    <dgm:pt modelId="{A987261C-62B1-B54A-BCDB-337C0AD98785}" cxnId="{5EB73D5C-AB9E-914E-9018-B0022C76F8F0}" type="sibTrans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cxnId="{837E4720-EC3E-BC4F-B158-BC98950BD860}" type="parTrans">
      <dgm:prSet/>
      <dgm:spPr/>
      <dgm:t>
        <a:bodyPr/>
        <a:lstStyle/>
        <a:p>
          <a:endParaRPr lang="en-GB" sz="2000"/>
        </a:p>
      </dgm:t>
    </dgm:pt>
    <dgm:pt modelId="{41368ECB-0374-1C4E-8ABF-D4FA251186D7}" cxnId="{837E4720-EC3E-BC4F-B158-BC98950BD860}" type="sibTrans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cxnId="{6985565A-DDFA-3848-A7C7-84AD47110BDC}" type="parTrans">
      <dgm:prSet/>
      <dgm:spPr/>
      <dgm:t>
        <a:bodyPr/>
        <a:lstStyle/>
        <a:p>
          <a:endParaRPr lang="en-GB" sz="2000"/>
        </a:p>
      </dgm:t>
    </dgm:pt>
    <dgm:pt modelId="{70E373C1-C499-4F4D-A411-9466517DB83A}" cxnId="{6985565A-DDFA-3848-A7C7-84AD47110BDC}" type="sibTrans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cxnId="{E90EE15E-D4A6-EA43-9388-1DB3442F283A}" type="parTrans">
      <dgm:prSet/>
      <dgm:spPr/>
      <dgm:t>
        <a:bodyPr/>
        <a:lstStyle/>
        <a:p>
          <a:endParaRPr lang="en-GB" sz="2000"/>
        </a:p>
      </dgm:t>
    </dgm:pt>
    <dgm:pt modelId="{8A8A4344-3BE8-B549-90FE-FD6EAECB4AE4}" cxnId="{E90EE15E-D4A6-EA43-9388-1DB3442F283A}" type="sibTrans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cxnId="{F76612AE-9797-CF42-8E31-DAC7AE8D065F}" type="parTrans">
      <dgm:prSet/>
      <dgm:spPr/>
      <dgm:t>
        <a:bodyPr/>
        <a:lstStyle/>
        <a:p>
          <a:endParaRPr lang="en-GB" sz="2000"/>
        </a:p>
      </dgm:t>
    </dgm:pt>
    <dgm:pt modelId="{A576ACF3-5629-494C-825D-3E4D1ED5B6F7}" cxnId="{F76612AE-9797-CF42-8E31-DAC7AE8D065F}" type="sibTrans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cxnId="{EA03CA31-7DF4-F64E-86BC-EF7C196FB755}" type="parTrans">
      <dgm:prSet/>
      <dgm:spPr/>
      <dgm:t>
        <a:bodyPr/>
        <a:lstStyle/>
        <a:p>
          <a:endParaRPr lang="en-GB" sz="2000"/>
        </a:p>
      </dgm:t>
    </dgm:pt>
    <dgm:pt modelId="{4CF60A0D-4DA2-C649-B224-FED974309E30}" cxnId="{EA03CA31-7DF4-F64E-86BC-EF7C196FB755}" type="sibTrans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cxnId="{A9595C70-9FCD-4C44-9CFA-6896FF1A1FE9}" type="parTrans">
      <dgm:prSet/>
      <dgm:spPr/>
      <dgm:t>
        <a:bodyPr/>
        <a:lstStyle/>
        <a:p>
          <a:endParaRPr lang="en-GB" sz="2000"/>
        </a:p>
      </dgm:t>
    </dgm:pt>
    <dgm:pt modelId="{F1E9B66D-779F-044F-A36C-5A89712C4696}" cxnId="{A9595C70-9FCD-4C44-9CFA-6896FF1A1FE9}" type="sibTrans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cxnId="{4BDA6B09-5160-9E45-8B87-B39B4C7AEB30}" type="parTrans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cxnId="{4BDA6B09-5160-9E45-8B87-B39B4C7AEB30}" type="sibTrans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cxnId="{453750EB-3F24-5C43-9F08-D8F42F13776E}" type="parTrans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cxnId="{453750EB-3F24-5C43-9F08-D8F42F13776E}" type="sibTrans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cxnId="{94D2C1D6-F80C-2942-818D-28129810067B}" type="parTrans">
      <dgm:prSet/>
      <dgm:spPr/>
      <dgm:t>
        <a:bodyPr/>
        <a:lstStyle/>
        <a:p>
          <a:endParaRPr lang="en-GB"/>
        </a:p>
      </dgm:t>
    </dgm:pt>
    <dgm:pt modelId="{A8EFEF07-D5F2-CF42-80A4-F4C4C06E1E3D}" cxnId="{94D2C1D6-F80C-2942-818D-28129810067B}" type="sibTrans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cxnId="{5B5A1054-123B-2045-8DFE-DA98CB94EB97}" type="parTrans">
      <dgm:prSet/>
      <dgm:spPr/>
      <dgm:t>
        <a:bodyPr/>
        <a:lstStyle/>
        <a:p>
          <a:endParaRPr lang="en-GB"/>
        </a:p>
      </dgm:t>
    </dgm:pt>
    <dgm:pt modelId="{DB4348A0-4419-264D-8E5E-F34162AD6630}" cxnId="{5B5A1054-123B-2045-8DFE-DA98CB94EB97}" type="sibTrans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cxnId="{0B1CE9EC-88AE-5D42-928F-032A9DBAAA49}" type="parTrans">
      <dgm:prSet/>
      <dgm:spPr/>
      <dgm:t>
        <a:bodyPr/>
        <a:lstStyle/>
        <a:p>
          <a:endParaRPr lang="en-GB"/>
        </a:p>
      </dgm:t>
    </dgm:pt>
    <dgm:pt modelId="{618E6C3E-7FBD-B241-87D9-6CE366F1F9DD}" cxnId="{0B1CE9EC-88AE-5D42-928F-032A9DBAAA49}" type="sibTrans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cxnId="{FD092B65-2233-C34F-B308-B973BE753BB2}" type="parTrans">
      <dgm:prSet/>
      <dgm:spPr/>
      <dgm:t>
        <a:bodyPr/>
        <a:lstStyle/>
        <a:p>
          <a:endParaRPr lang="en-GB"/>
        </a:p>
      </dgm:t>
    </dgm:pt>
    <dgm:pt modelId="{2F5DE3C2-C653-024F-BE31-E1EBEE3D7D6B}" cxnId="{FD092B65-2233-C34F-B308-B973BE753BB2}" type="sibTrans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cxnId="{F442DA51-5527-5E49-BB73-201220D7C572}" type="parTrans">
      <dgm:prSet/>
      <dgm:spPr/>
    </dgm:pt>
    <dgm:pt modelId="{C5824803-F72E-EA4F-8F12-DE9F930EC7C1}" cxnId="{F442DA51-5527-5E49-BB73-201220D7C572}" type="sibTrans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LinFactNeighborX="3887" custLinFactNeighborY="-645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</a:t>
          </a:r>
          <a:r>
            <a:rPr lang="en-GB" sz="2000" b="1" dirty="0"/>
            <a:t> </a:t>
          </a:r>
        </a:p>
        <a:p>
          <a:r>
            <a:rPr lang="en-GB" sz="2400" b="1" dirty="0"/>
            <a:t>‘BUSINESS PROCESS’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cxnId="{C34F24A0-102F-1444-A6DD-8C111F727E80}" type="parTrans">
      <dgm:prSet/>
      <dgm:spPr/>
      <dgm:t>
        <a:bodyPr/>
        <a:lstStyle/>
        <a:p>
          <a:endParaRPr lang="en-GB" sz="2000"/>
        </a:p>
      </dgm:t>
    </dgm:pt>
    <dgm:pt modelId="{4931CA2C-7170-5840-AE86-F1E13D28BB9E}" cxnId="{C34F24A0-102F-1444-A6DD-8C111F727E80}" type="sibTrans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cxnId="{C078943E-F1F8-A940-8FE7-422BEFF8FD8B}" type="parTrans">
      <dgm:prSet/>
      <dgm:spPr/>
      <dgm:t>
        <a:bodyPr/>
        <a:lstStyle/>
        <a:p>
          <a:endParaRPr lang="en-GB" sz="2000"/>
        </a:p>
      </dgm:t>
    </dgm:pt>
    <dgm:pt modelId="{8C78E4B8-8A53-064A-8DEF-85538FBF9661}" cxnId="{C078943E-F1F8-A940-8FE7-422BEFF8FD8B}" type="sibTrans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cxnId="{F1AE3A58-4F85-4E45-89BC-DD815E209B19}" type="parTrans">
      <dgm:prSet/>
      <dgm:spPr/>
      <dgm:t>
        <a:bodyPr/>
        <a:lstStyle/>
        <a:p>
          <a:endParaRPr lang="en-GB" sz="2000"/>
        </a:p>
      </dgm:t>
    </dgm:pt>
    <dgm:pt modelId="{0052B031-3B0D-B94E-9A5F-DB1C9D4170CB}" cxnId="{F1AE3A58-4F85-4E45-89BC-DD815E209B19}" type="sibTrans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Scope Document</a:t>
          </a:r>
        </a:p>
      </dgm:t>
    </dgm:pt>
    <dgm:pt modelId="{0E737143-6448-C24B-BA8B-38BA7568F52E}" cxnId="{5EB73D5C-AB9E-914E-9018-B0022C76F8F0}" type="parTrans">
      <dgm:prSet/>
      <dgm:spPr/>
      <dgm:t>
        <a:bodyPr/>
        <a:lstStyle/>
        <a:p>
          <a:endParaRPr lang="en-GB" sz="2000"/>
        </a:p>
      </dgm:t>
    </dgm:pt>
    <dgm:pt modelId="{A987261C-62B1-B54A-BCDB-337C0AD98785}" cxnId="{5EB73D5C-AB9E-914E-9018-B0022C76F8F0}" type="sibTrans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cxnId="{837E4720-EC3E-BC4F-B158-BC98950BD860}" type="parTrans">
      <dgm:prSet/>
      <dgm:spPr/>
      <dgm:t>
        <a:bodyPr/>
        <a:lstStyle/>
        <a:p>
          <a:endParaRPr lang="en-GB" sz="2000"/>
        </a:p>
      </dgm:t>
    </dgm:pt>
    <dgm:pt modelId="{41368ECB-0374-1C4E-8ABF-D4FA251186D7}" cxnId="{837E4720-EC3E-BC4F-B158-BC98950BD860}" type="sibTrans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cxnId="{6985565A-DDFA-3848-A7C7-84AD47110BDC}" type="parTrans">
      <dgm:prSet/>
      <dgm:spPr/>
      <dgm:t>
        <a:bodyPr/>
        <a:lstStyle/>
        <a:p>
          <a:endParaRPr lang="en-GB" sz="2000"/>
        </a:p>
      </dgm:t>
    </dgm:pt>
    <dgm:pt modelId="{70E373C1-C499-4F4D-A411-9466517DB83A}" cxnId="{6985565A-DDFA-3848-A7C7-84AD47110BDC}" type="sibTrans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cxnId="{E90EE15E-D4A6-EA43-9388-1DB3442F283A}" type="parTrans">
      <dgm:prSet/>
      <dgm:spPr/>
      <dgm:t>
        <a:bodyPr/>
        <a:lstStyle/>
        <a:p>
          <a:endParaRPr lang="en-GB" sz="2000"/>
        </a:p>
      </dgm:t>
    </dgm:pt>
    <dgm:pt modelId="{8A8A4344-3BE8-B549-90FE-FD6EAECB4AE4}" cxnId="{E90EE15E-D4A6-EA43-9388-1DB3442F283A}" type="sibTrans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cxnId="{F76612AE-9797-CF42-8E31-DAC7AE8D065F}" type="parTrans">
      <dgm:prSet/>
      <dgm:spPr/>
      <dgm:t>
        <a:bodyPr/>
        <a:lstStyle/>
        <a:p>
          <a:endParaRPr lang="en-GB" sz="2000"/>
        </a:p>
      </dgm:t>
    </dgm:pt>
    <dgm:pt modelId="{A576ACF3-5629-494C-825D-3E4D1ED5B6F7}" cxnId="{F76612AE-9797-CF42-8E31-DAC7AE8D065F}" type="sibTrans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cxnId="{EA03CA31-7DF4-F64E-86BC-EF7C196FB755}" type="parTrans">
      <dgm:prSet/>
      <dgm:spPr/>
      <dgm:t>
        <a:bodyPr/>
        <a:lstStyle/>
        <a:p>
          <a:endParaRPr lang="en-GB" sz="2000"/>
        </a:p>
      </dgm:t>
    </dgm:pt>
    <dgm:pt modelId="{4CF60A0D-4DA2-C649-B224-FED974309E30}" cxnId="{EA03CA31-7DF4-F64E-86BC-EF7C196FB755}" type="sibTrans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</a:t>
          </a:r>
          <a:br>
            <a:rPr lang="en-GB" sz="1600" dirty="0"/>
          </a:br>
          <a:r>
            <a:rPr lang="en-GB" sz="1600" dirty="0"/>
            <a:t>Project Report</a:t>
          </a:r>
        </a:p>
      </dgm:t>
    </dgm:pt>
    <dgm:pt modelId="{C048921F-4EB1-284C-AA0A-60D6AD5FBA44}" cxnId="{A9595C70-9FCD-4C44-9CFA-6896FF1A1FE9}" type="parTrans">
      <dgm:prSet/>
      <dgm:spPr/>
      <dgm:t>
        <a:bodyPr/>
        <a:lstStyle/>
        <a:p>
          <a:endParaRPr lang="en-GB" sz="2000"/>
        </a:p>
      </dgm:t>
    </dgm:pt>
    <dgm:pt modelId="{F1E9B66D-779F-044F-A36C-5A89712C4696}" cxnId="{A9595C70-9FCD-4C44-9CFA-6896FF1A1FE9}" type="sibTrans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Process Map</a:t>
          </a:r>
        </a:p>
      </dgm:t>
    </dgm:pt>
    <dgm:pt modelId="{233303ED-F262-ED4B-9232-A7532CC4AECE}" cxnId="{4BDA6B09-5160-9E45-8B87-B39B4C7AEB30}" type="parTrans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cxnId="{4BDA6B09-5160-9E45-8B87-B39B4C7AEB30}" type="sibTrans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Presentation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cxnId="{453750EB-3F24-5C43-9F08-D8F42F13776E}" type="parTrans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cxnId="{453750EB-3F24-5C43-9F08-D8F42F13776E}" type="sibTrans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cxnId="{94D2C1D6-F80C-2942-818D-28129810067B}" type="parTrans">
      <dgm:prSet/>
      <dgm:spPr/>
      <dgm:t>
        <a:bodyPr/>
        <a:lstStyle/>
        <a:p>
          <a:endParaRPr lang="en-GB"/>
        </a:p>
      </dgm:t>
    </dgm:pt>
    <dgm:pt modelId="{A8EFEF07-D5F2-CF42-80A4-F4C4C06E1E3D}" cxnId="{94D2C1D6-F80C-2942-818D-28129810067B}" type="sibTrans">
      <dgm:prSet/>
      <dgm:spPr/>
      <dgm:t>
        <a:bodyPr/>
        <a:lstStyle/>
        <a:p>
          <a:endParaRPr lang="en-GB"/>
        </a:p>
      </dgm:t>
    </dgm:pt>
    <dgm:pt modelId="{11C24354-D91A-834C-95BF-EC7B2D6D70CB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Templates</a:t>
          </a:r>
        </a:p>
      </dgm:t>
    </dgm:pt>
    <dgm:pt modelId="{B8984BAC-F267-0242-A600-705C11149478}" cxnId="{7FBED8AE-61A0-FA4B-8A1E-E5428B3EE367}" type="parTrans">
      <dgm:prSet/>
      <dgm:spPr/>
      <dgm:t>
        <a:bodyPr/>
        <a:lstStyle/>
        <a:p>
          <a:endParaRPr lang="en-GB"/>
        </a:p>
      </dgm:t>
    </dgm:pt>
    <dgm:pt modelId="{E0F92DDE-BA9B-3647-A335-26D73CB6972C}" cxnId="{7FBED8AE-61A0-FA4B-8A1E-E5428B3EE367}" type="sibTrans">
      <dgm:prSet/>
      <dgm:spPr/>
      <dgm:t>
        <a:bodyPr/>
        <a:lstStyle/>
        <a:p>
          <a:endParaRPr lang="en-GB"/>
        </a:p>
      </dgm:t>
    </dgm:pt>
    <dgm:pt modelId="{C7475A66-08D9-7740-9156-9F8E9DA4A7D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'As - Is' Process</a:t>
          </a:r>
        </a:p>
      </dgm:t>
    </dgm:pt>
    <dgm:pt modelId="{E7881C80-091B-5B41-8520-3EEF29724A0D}" cxnId="{4C6F21AD-D10B-084F-A553-2774E14FD62D}" type="parTrans">
      <dgm:prSet/>
      <dgm:spPr/>
      <dgm:t>
        <a:bodyPr/>
        <a:lstStyle/>
        <a:p>
          <a:endParaRPr lang="en-GB"/>
        </a:p>
      </dgm:t>
    </dgm:pt>
    <dgm:pt modelId="{4E7A8128-0E02-7B4C-821C-5BF5DF7526F5}" cxnId="{4C6F21AD-D10B-084F-A553-2774E14FD62D}" type="sibTrans">
      <dgm:prSet/>
      <dgm:spPr/>
      <dgm:t>
        <a:bodyPr/>
        <a:lstStyle/>
        <a:p>
          <a:endParaRPr lang="en-GB"/>
        </a:p>
      </dgm:t>
    </dgm:pt>
    <dgm:pt modelId="{BD68A41E-6527-3743-9DE8-FC9E0A45A8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Identify Gaps</a:t>
          </a:r>
        </a:p>
      </dgm:t>
    </dgm:pt>
    <dgm:pt modelId="{633EAB23-70E1-0D46-9ADF-4E742194A117}" cxnId="{0E438028-FD81-6E4D-9D29-8FD7BC1E03E7}" type="parTrans">
      <dgm:prSet/>
      <dgm:spPr/>
      <dgm:t>
        <a:bodyPr/>
        <a:lstStyle/>
        <a:p>
          <a:endParaRPr lang="en-GB"/>
        </a:p>
      </dgm:t>
    </dgm:pt>
    <dgm:pt modelId="{F172CF00-4793-874B-B8F6-A5EC05F56F3D}" cxnId="{0E438028-FD81-6E4D-9D29-8FD7BC1E03E7}" type="sibTrans">
      <dgm:prSet/>
      <dgm:spPr/>
      <dgm:t>
        <a:bodyPr/>
        <a:lstStyle/>
        <a:p>
          <a:endParaRPr lang="en-GB"/>
        </a:p>
      </dgm:t>
    </dgm:pt>
    <dgm:pt modelId="{7618F740-DF36-6A45-88AE-BCFBE9478D9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Research</a:t>
          </a:r>
        </a:p>
      </dgm:t>
    </dgm:pt>
    <dgm:pt modelId="{24469258-21CC-7D42-8AAB-19A2B611CDB6}" cxnId="{BD885120-191D-AD49-882D-590465CA37EF}" type="parTrans">
      <dgm:prSet/>
      <dgm:spPr/>
      <dgm:t>
        <a:bodyPr/>
        <a:lstStyle/>
        <a:p>
          <a:endParaRPr lang="en-GB"/>
        </a:p>
      </dgm:t>
    </dgm:pt>
    <dgm:pt modelId="{C2826426-FB6A-704B-B3D8-C19C0DB638BB}" cxnId="{BD885120-191D-AD49-882D-590465CA37EF}" type="sibTrans">
      <dgm:prSet/>
      <dgm:spPr/>
      <dgm:t>
        <a:bodyPr/>
        <a:lstStyle/>
        <a:p>
          <a:endParaRPr lang="en-GB"/>
        </a:p>
      </dgm:t>
    </dgm:pt>
    <dgm:pt modelId="{4FCD1076-F02A-D846-A591-AC0A176F5A0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Create 'To-Be' Process</a:t>
          </a:r>
        </a:p>
      </dgm:t>
    </dgm:pt>
    <dgm:pt modelId="{FBF8069D-3C50-7148-BA7F-056D7FB4630F}" cxnId="{86AB0719-F628-4C40-9AEA-6D784D418DA2}" type="parTrans">
      <dgm:prSet/>
      <dgm:spPr/>
      <dgm:t>
        <a:bodyPr/>
        <a:lstStyle/>
        <a:p>
          <a:endParaRPr lang="en-GB"/>
        </a:p>
      </dgm:t>
    </dgm:pt>
    <dgm:pt modelId="{EF87CD81-9013-244A-B26C-4A5D38E52E72}" cxnId="{86AB0719-F628-4C40-9AEA-6D784D418DA2}" type="sibTrans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81953" custScaleY="262434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3493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 custScaleX="125085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46966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9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9"/>
      <dgm:spPr/>
    </dgm:pt>
    <dgm:pt modelId="{4D06952F-0D14-5749-83D1-8713E0D0751F}" type="pres">
      <dgm:prSet presAssocID="{9D68368C-33AA-1644-80E4-398208A2C6F0}" presName="text3" presStyleLbl="fgAcc3" presStyleIdx="5" presStyleCnt="9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27F4AE2D-C44D-1A4B-97BD-C15B5B30171E}" type="pres">
      <dgm:prSet presAssocID="{E7881C80-091B-5B41-8520-3EEF29724A0D}" presName="Name23" presStyleLbl="parChTrans1D4" presStyleIdx="0" presStyleCnt="4"/>
      <dgm:spPr/>
    </dgm:pt>
    <dgm:pt modelId="{E3DE2409-760A-724F-9243-42C0E8E1DD7D}" type="pres">
      <dgm:prSet presAssocID="{C7475A66-08D9-7740-9156-9F8E9DA4A7D9}" presName="hierRoot4" presStyleCnt="0"/>
      <dgm:spPr/>
    </dgm:pt>
    <dgm:pt modelId="{FEC97CBE-5580-2144-A535-EB21EF711897}" type="pres">
      <dgm:prSet presAssocID="{C7475A66-08D9-7740-9156-9F8E9DA4A7D9}" presName="composite4" presStyleCnt="0"/>
      <dgm:spPr/>
    </dgm:pt>
    <dgm:pt modelId="{F91EFB14-4FD9-B440-81DD-154D4851E29B}" type="pres">
      <dgm:prSet presAssocID="{C7475A66-08D9-7740-9156-9F8E9DA4A7D9}" presName="background4" presStyleLbl="node4" presStyleIdx="0" presStyleCnt="4"/>
      <dgm:spPr>
        <a:solidFill>
          <a:schemeClr val="accent1"/>
        </a:solidFill>
      </dgm:spPr>
    </dgm:pt>
    <dgm:pt modelId="{04CCF936-4794-3944-9FBB-630AF440FBEA}" type="pres">
      <dgm:prSet presAssocID="{C7475A66-08D9-7740-9156-9F8E9DA4A7D9}" presName="text4" presStyleLbl="fgAcc4" presStyleIdx="0" presStyleCnt="4" custScaleX="118904">
        <dgm:presLayoutVars>
          <dgm:chPref val="3"/>
        </dgm:presLayoutVars>
      </dgm:prSet>
      <dgm:spPr/>
    </dgm:pt>
    <dgm:pt modelId="{1567113D-BAFB-EE48-9C71-6DA1B4EBB977}" type="pres">
      <dgm:prSet presAssocID="{C7475A66-08D9-7740-9156-9F8E9DA4A7D9}" presName="hierChild5" presStyleCnt="0"/>
      <dgm:spPr/>
    </dgm:pt>
    <dgm:pt modelId="{97DE6E92-7906-E24D-9F4C-D10C632705FB}" type="pres">
      <dgm:prSet presAssocID="{633EAB23-70E1-0D46-9ADF-4E742194A117}" presName="Name23" presStyleLbl="parChTrans1D4" presStyleIdx="1" presStyleCnt="4"/>
      <dgm:spPr/>
    </dgm:pt>
    <dgm:pt modelId="{DADCDCBC-8310-504D-87BF-1C4B24330CA4}" type="pres">
      <dgm:prSet presAssocID="{BD68A41E-6527-3743-9DE8-FC9E0A45A861}" presName="hierRoot4" presStyleCnt="0"/>
      <dgm:spPr/>
    </dgm:pt>
    <dgm:pt modelId="{1C6C9623-0FE0-A943-8E69-F4104D9DFD62}" type="pres">
      <dgm:prSet presAssocID="{BD68A41E-6527-3743-9DE8-FC9E0A45A861}" presName="composite4" presStyleCnt="0"/>
      <dgm:spPr/>
    </dgm:pt>
    <dgm:pt modelId="{319D46E9-6DD9-0648-A5E8-15735DDD20B2}" type="pres">
      <dgm:prSet presAssocID="{BD68A41E-6527-3743-9DE8-FC9E0A45A861}" presName="background4" presStyleLbl="node4" presStyleIdx="1" presStyleCnt="4"/>
      <dgm:spPr>
        <a:solidFill>
          <a:schemeClr val="accent1"/>
        </a:solidFill>
      </dgm:spPr>
    </dgm:pt>
    <dgm:pt modelId="{24831EA6-8745-994F-8EF1-8FC3AD6622E2}" type="pres">
      <dgm:prSet presAssocID="{BD68A41E-6527-3743-9DE8-FC9E0A45A861}" presName="text4" presStyleLbl="fgAcc4" presStyleIdx="1" presStyleCnt="4">
        <dgm:presLayoutVars>
          <dgm:chPref val="3"/>
        </dgm:presLayoutVars>
      </dgm:prSet>
      <dgm:spPr/>
    </dgm:pt>
    <dgm:pt modelId="{C14BA00E-FD25-C940-B6BF-046E660DD88D}" type="pres">
      <dgm:prSet presAssocID="{BD68A41E-6527-3743-9DE8-FC9E0A45A861}" presName="hierChild5" presStyleCnt="0"/>
      <dgm:spPr/>
    </dgm:pt>
    <dgm:pt modelId="{AC2FF82C-37F4-ED4F-BD2A-94C4A3731156}" type="pres">
      <dgm:prSet presAssocID="{24469258-21CC-7D42-8AAB-19A2B611CDB6}" presName="Name23" presStyleLbl="parChTrans1D4" presStyleIdx="2" presStyleCnt="4"/>
      <dgm:spPr/>
    </dgm:pt>
    <dgm:pt modelId="{973B343A-0C9F-8E40-9FCA-90EFA147B395}" type="pres">
      <dgm:prSet presAssocID="{7618F740-DF36-6A45-88AE-BCFBE9478D94}" presName="hierRoot4" presStyleCnt="0"/>
      <dgm:spPr/>
    </dgm:pt>
    <dgm:pt modelId="{F43F57A9-C03E-FD41-B681-3F6B1291A150}" type="pres">
      <dgm:prSet presAssocID="{7618F740-DF36-6A45-88AE-BCFBE9478D94}" presName="composite4" presStyleCnt="0"/>
      <dgm:spPr/>
    </dgm:pt>
    <dgm:pt modelId="{0FF65706-F28B-FC44-9237-0332B6A24E13}" type="pres">
      <dgm:prSet presAssocID="{7618F740-DF36-6A45-88AE-BCFBE9478D94}" presName="background4" presStyleLbl="node4" presStyleIdx="2" presStyleCnt="4"/>
      <dgm:spPr>
        <a:solidFill>
          <a:schemeClr val="accent1"/>
        </a:solidFill>
      </dgm:spPr>
    </dgm:pt>
    <dgm:pt modelId="{5BA19709-D063-054F-AF4D-6FE10F72E0E4}" type="pres">
      <dgm:prSet presAssocID="{7618F740-DF36-6A45-88AE-BCFBE9478D94}" presName="text4" presStyleLbl="fgAcc4" presStyleIdx="2" presStyleCnt="4">
        <dgm:presLayoutVars>
          <dgm:chPref val="3"/>
        </dgm:presLayoutVars>
      </dgm:prSet>
      <dgm:spPr/>
    </dgm:pt>
    <dgm:pt modelId="{298BF904-F309-6F4F-A541-D6204382ECAC}" type="pres">
      <dgm:prSet presAssocID="{7618F740-DF36-6A45-88AE-BCFBE9478D94}" presName="hierChild5" presStyleCnt="0"/>
      <dgm:spPr/>
    </dgm:pt>
    <dgm:pt modelId="{A80E01E7-835C-F844-9596-692A3F23163C}" type="pres">
      <dgm:prSet presAssocID="{FBF8069D-3C50-7148-BA7F-056D7FB4630F}" presName="Name23" presStyleLbl="parChTrans1D4" presStyleIdx="3" presStyleCnt="4"/>
      <dgm:spPr/>
    </dgm:pt>
    <dgm:pt modelId="{49D77BFD-2554-A544-860D-252867817EAB}" type="pres">
      <dgm:prSet presAssocID="{4FCD1076-F02A-D846-A591-AC0A176F5A03}" presName="hierRoot4" presStyleCnt="0"/>
      <dgm:spPr/>
    </dgm:pt>
    <dgm:pt modelId="{D02BC9A2-39C4-2041-83C0-018EA7237EE6}" type="pres">
      <dgm:prSet presAssocID="{4FCD1076-F02A-D846-A591-AC0A176F5A03}" presName="composite4" presStyleCnt="0"/>
      <dgm:spPr/>
    </dgm:pt>
    <dgm:pt modelId="{B8518441-A1C2-DA4F-A97D-6B4B12C76F98}" type="pres">
      <dgm:prSet presAssocID="{4FCD1076-F02A-D846-A591-AC0A176F5A03}" presName="background4" presStyleLbl="node4" presStyleIdx="3" presStyleCnt="4"/>
      <dgm:spPr>
        <a:solidFill>
          <a:schemeClr val="accent1"/>
        </a:solidFill>
      </dgm:spPr>
    </dgm:pt>
    <dgm:pt modelId="{AC479F55-A6A1-E740-ADFF-8A005ADBBF5B}" type="pres">
      <dgm:prSet presAssocID="{4FCD1076-F02A-D846-A591-AC0A176F5A03}" presName="text4" presStyleLbl="fgAcc4" presStyleIdx="3" presStyleCnt="4">
        <dgm:presLayoutVars>
          <dgm:chPref val="3"/>
        </dgm:presLayoutVars>
      </dgm:prSet>
      <dgm:spPr/>
    </dgm:pt>
    <dgm:pt modelId="{03A27579-CD12-3148-99F8-899AABE13860}" type="pres">
      <dgm:prSet presAssocID="{4FCD1076-F02A-D846-A591-AC0A176F5A03}" presName="hierChild5" presStyleCnt="0"/>
      <dgm:spPr/>
    </dgm:pt>
    <dgm:pt modelId="{B03CF166-CB6D-CE45-9213-D88020C7E95F}" type="pres">
      <dgm:prSet presAssocID="{B8984BAC-F267-0242-A600-705C11149478}" presName="Name17" presStyleLbl="parChTrans1D3" presStyleIdx="6" presStyleCnt="9"/>
      <dgm:spPr/>
    </dgm:pt>
    <dgm:pt modelId="{C5D05683-A1C8-7C45-ABC5-FF5162469775}" type="pres">
      <dgm:prSet presAssocID="{11C24354-D91A-834C-95BF-EC7B2D6D70CB}" presName="hierRoot3" presStyleCnt="0"/>
      <dgm:spPr/>
    </dgm:pt>
    <dgm:pt modelId="{0DA0DF24-272B-324F-9D87-405282C29974}" type="pres">
      <dgm:prSet presAssocID="{11C24354-D91A-834C-95BF-EC7B2D6D70CB}" presName="composite3" presStyleCnt="0"/>
      <dgm:spPr/>
    </dgm:pt>
    <dgm:pt modelId="{7A97CB91-5FF0-974F-AB14-830DC57E0B64}" type="pres">
      <dgm:prSet presAssocID="{11C24354-D91A-834C-95BF-EC7B2D6D70CB}" presName="background3" presStyleLbl="node3" presStyleIdx="6" presStyleCnt="9"/>
      <dgm:spPr/>
    </dgm:pt>
    <dgm:pt modelId="{16A6AF71-B1F8-684A-8B86-0448E8482457}" type="pres">
      <dgm:prSet presAssocID="{11C24354-D91A-834C-95BF-EC7B2D6D70CB}" presName="text3" presStyleLbl="fgAcc3" presStyleIdx="6" presStyleCnt="9">
        <dgm:presLayoutVars>
          <dgm:chPref val="3"/>
        </dgm:presLayoutVars>
      </dgm:prSet>
      <dgm:spPr/>
    </dgm:pt>
    <dgm:pt modelId="{D9D2F090-4B6C-7544-BDA3-35DBF1610869}" type="pres">
      <dgm:prSet presAssocID="{11C24354-D91A-834C-95BF-EC7B2D6D70CB}" presName="hierChild4" presStyleCnt="0"/>
      <dgm:spPr/>
    </dgm:pt>
    <dgm:pt modelId="{09BB6D3B-62D8-0642-BEC8-F29C477F305E}" type="pres">
      <dgm:prSet presAssocID="{F2E405BB-9D46-8742-BDA8-9A651FCAAE01}" presName="Name17" presStyleLbl="parChTrans1D3" presStyleIdx="7" presStyleCnt="9"/>
      <dgm:spPr/>
    </dgm:pt>
    <dgm:pt modelId="{0DCB4DBF-B25A-F248-96FF-343EACBC4713}" type="pres">
      <dgm:prSet presAssocID="{D1A8A6CA-0B6E-724A-87A8-FD6A0D5D7FA2}" presName="hierRoot3" presStyleCnt="0"/>
      <dgm:spPr/>
    </dgm:pt>
    <dgm:pt modelId="{68DB7C81-D74B-CD46-B9DB-08F6478B9B03}" type="pres">
      <dgm:prSet presAssocID="{D1A8A6CA-0B6E-724A-87A8-FD6A0D5D7FA2}" presName="composite3" presStyleCnt="0"/>
      <dgm:spPr/>
    </dgm:pt>
    <dgm:pt modelId="{27C0C653-7FC0-CF42-97A2-725E9A5B814F}" type="pres">
      <dgm:prSet presAssocID="{D1A8A6CA-0B6E-724A-87A8-FD6A0D5D7FA2}" presName="background3" presStyleLbl="node3" presStyleIdx="7" presStyleCnt="9"/>
      <dgm:spPr/>
    </dgm:pt>
    <dgm:pt modelId="{A064A3DA-7C5C-0B4E-B79A-2F183A3DE07A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</dgm:pt>
    <dgm:pt modelId="{41E09ACF-2B7C-1447-A650-2E98E72B484E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A096800F-3546-704C-9CF5-D84E91D62C25}" type="presOf" srcId="{24469258-21CC-7D42-8AAB-19A2B611CDB6}" destId="{AC2FF82C-37F4-ED4F-BD2A-94C4A3731156}" srcOrd="0" destOrd="0" presId="urn:microsoft.com/office/officeart/2005/8/layout/hierarchy1"/>
    <dgm:cxn modelId="{D9F4F717-A903-1841-9158-4DE34143882C}" type="presOf" srcId="{E7881C80-091B-5B41-8520-3EEF29724A0D}" destId="{27F4AE2D-C44D-1A4B-97BD-C15B5B30171E}" srcOrd="0" destOrd="0" presId="urn:microsoft.com/office/officeart/2005/8/layout/hierarchy1"/>
    <dgm:cxn modelId="{86AB0719-F628-4C40-9AEA-6D784D418DA2}" srcId="{9D68368C-33AA-1644-80E4-398208A2C6F0}" destId="{4FCD1076-F02A-D846-A591-AC0A176F5A03}" srcOrd="3" destOrd="0" parTransId="{FBF8069D-3C50-7148-BA7F-056D7FB4630F}" sibTransId="{EF87CD81-9013-244A-B26C-4A5D38E52E72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BD885120-191D-AD49-882D-590465CA37EF}" srcId="{9D68368C-33AA-1644-80E4-398208A2C6F0}" destId="{7618F740-DF36-6A45-88AE-BCFBE9478D94}" srcOrd="2" destOrd="0" parTransId="{24469258-21CC-7D42-8AAB-19A2B611CDB6}" sibTransId="{C2826426-FB6A-704B-B3D8-C19C0DB638BB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0E438028-FD81-6E4D-9D29-8FD7BC1E03E7}" srcId="{9D68368C-33AA-1644-80E4-398208A2C6F0}" destId="{BD68A41E-6527-3743-9DE8-FC9E0A45A861}" srcOrd="1" destOrd="0" parTransId="{633EAB23-70E1-0D46-9ADF-4E742194A117}" sibTransId="{F172CF00-4793-874B-B8F6-A5EC05F56F3D}"/>
    <dgm:cxn modelId="{AD94A82D-76FE-6A47-A32E-2F523F1C98C5}" type="presOf" srcId="{BD68A41E-6527-3743-9DE8-FC9E0A45A861}" destId="{24831EA6-8745-994F-8EF1-8FC3AD6622E2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2ED31B3A-37C0-BA48-AD62-22CB5BC40176}" type="presOf" srcId="{84964AA1-2887-2347-A899-D194B6579AD1}" destId="{8954BF01-E3B9-0B43-AF55-1BBEDDE5CC48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66809B47-2C74-9840-AA46-EC9F105607D4}" type="presOf" srcId="{C4B8A25D-FD5D-494A-8203-BFBFA3CD48BC}" destId="{E308BE26-04AE-3F4E-9575-A8C4DCD1DEBA}" srcOrd="0" destOrd="0" presId="urn:microsoft.com/office/officeart/2005/8/layout/hierarchy1"/>
    <dgm:cxn modelId="{BBF6824F-D0BE-F64D-BD64-B18E3AEE67FF}" type="presOf" srcId="{B8984BAC-F267-0242-A600-705C11149478}" destId="{B03CF166-CB6D-CE45-9213-D88020C7E95F}" srcOrd="0" destOrd="0" presId="urn:microsoft.com/office/officeart/2005/8/layout/hierarchy1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A6889E80-A90E-C440-B209-0A91B6031B34}" type="presOf" srcId="{D1A8A6CA-0B6E-724A-87A8-FD6A0D5D7FA2}" destId="{A064A3DA-7C5C-0B4E-B79A-2F183A3DE07A}" srcOrd="0" destOrd="0" presId="urn:microsoft.com/office/officeart/2005/8/layout/hierarchy1"/>
    <dgm:cxn modelId="{3727AE8E-1494-6246-B29D-B0D5933FB1E1}" type="presOf" srcId="{C7475A66-08D9-7740-9156-9F8E9DA4A7D9}" destId="{04CCF936-4794-3944-9FBB-630AF440FBEA}" srcOrd="0" destOrd="0" presId="urn:microsoft.com/office/officeart/2005/8/layout/hierarchy1"/>
    <dgm:cxn modelId="{58272E91-9D5A-5647-9E9C-0CEC2E73EDBA}" type="presOf" srcId="{11C24354-D91A-834C-95BF-EC7B2D6D70CB}" destId="{16A6AF71-B1F8-684A-8B86-0448E8482457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9B4CD97-2A70-FF40-9460-02A1A6ACADB7}" type="presOf" srcId="{633EAB23-70E1-0D46-9ADF-4E742194A117}" destId="{97DE6E92-7906-E24D-9F4C-D10C632705FB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4C6F21AD-D10B-084F-A553-2774E14FD62D}" srcId="{9D68368C-33AA-1644-80E4-398208A2C6F0}" destId="{C7475A66-08D9-7740-9156-9F8E9DA4A7D9}" srcOrd="0" destOrd="0" parTransId="{E7881C80-091B-5B41-8520-3EEF29724A0D}" sibTransId="{4E7A8128-0E02-7B4C-821C-5BF5DF7526F5}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7FBED8AE-61A0-FA4B-8A1E-E5428B3EE367}" srcId="{1BC165AB-B879-6E45-BE42-9DB85E468E5E}" destId="{11C24354-D91A-834C-95BF-EC7B2D6D70CB}" srcOrd="1" destOrd="0" parTransId="{B8984BAC-F267-0242-A600-705C11149478}" sibTransId="{E0F92DDE-BA9B-3647-A335-26D73CB6972C}"/>
    <dgm:cxn modelId="{7EB7D0B8-4242-9D4B-9EC5-FD56EF7EDB77}" type="presOf" srcId="{089FD83E-6928-1E43-95D3-124D5441D173}" destId="{9D58D02A-44CE-254C-9A0F-657338F15D7C}" srcOrd="0" destOrd="0" presId="urn:microsoft.com/office/officeart/2005/8/layout/hierarchy1"/>
    <dgm:cxn modelId="{2BF7D7BE-6E8D-4944-AE2A-6804B9A9B6CF}" type="presOf" srcId="{F2E405BB-9D46-8742-BDA8-9A651FCAAE01}" destId="{09BB6D3B-62D8-0642-BEC8-F29C477F305E}" srcOrd="0" destOrd="0" presId="urn:microsoft.com/office/officeart/2005/8/layout/hierarchy1"/>
    <dgm:cxn modelId="{62E849C0-D7E8-C64F-A2E0-A2A03D47719E}" type="presOf" srcId="{7618F740-DF36-6A45-88AE-BCFBE9478D94}" destId="{5BA19709-D063-054F-AF4D-6FE10F72E0E4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76E636CB-7C59-1641-8780-A497EE0F4BA3}" type="presOf" srcId="{4FCD1076-F02A-D846-A591-AC0A176F5A03}" destId="{AC479F55-A6A1-E740-ADFF-8A005ADBBF5B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A1DF9FDE-2C4F-1A4F-818F-0074C57C4073}" type="presOf" srcId="{FBF8069D-3C50-7148-BA7F-056D7FB4630F}" destId="{A80E01E7-835C-F844-9596-692A3F23163C}" srcOrd="0" destOrd="0" presId="urn:microsoft.com/office/officeart/2005/8/layout/hierarchy1"/>
    <dgm:cxn modelId="{453750EB-3F24-5C43-9F08-D8F42F13776E}" srcId="{1BC165AB-B879-6E45-BE42-9DB85E468E5E}" destId="{D1A8A6CA-0B6E-724A-87A8-FD6A0D5D7FA2}" srcOrd="2" destOrd="0" parTransId="{F2E405BB-9D46-8742-BDA8-9A651FCAAE01}" sibTransId="{ED709F34-2065-8B4D-8890-38221EB21289}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7B26BBF7-9A5E-D740-9B7F-0CCA96075BC1}" type="presOf" srcId="{C048921F-4EB1-284C-AA0A-60D6AD5FBA44}" destId="{678D6FA3-6B34-8346-B07D-06A6FFED191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7BC8B0DE-8415-F249-B5E3-3989D3733487}" type="presParOf" srcId="{6C828CC8-6023-3746-B8EA-24039859E714}" destId="{27F4AE2D-C44D-1A4B-97BD-C15B5B30171E}" srcOrd="0" destOrd="0" presId="urn:microsoft.com/office/officeart/2005/8/layout/hierarchy1"/>
    <dgm:cxn modelId="{51BFBE25-0489-4D42-8C76-0A9AE0668580}" type="presParOf" srcId="{6C828CC8-6023-3746-B8EA-24039859E714}" destId="{E3DE2409-760A-724F-9243-42C0E8E1DD7D}" srcOrd="1" destOrd="0" presId="urn:microsoft.com/office/officeart/2005/8/layout/hierarchy1"/>
    <dgm:cxn modelId="{A21C4CD6-375A-3242-BB81-54AE3725579C}" type="presParOf" srcId="{E3DE2409-760A-724F-9243-42C0E8E1DD7D}" destId="{FEC97CBE-5580-2144-A535-EB21EF711897}" srcOrd="0" destOrd="0" presId="urn:microsoft.com/office/officeart/2005/8/layout/hierarchy1"/>
    <dgm:cxn modelId="{1A692B4E-210C-2147-B688-91EDB9AC2C66}" type="presParOf" srcId="{FEC97CBE-5580-2144-A535-EB21EF711897}" destId="{F91EFB14-4FD9-B440-81DD-154D4851E29B}" srcOrd="0" destOrd="0" presId="urn:microsoft.com/office/officeart/2005/8/layout/hierarchy1"/>
    <dgm:cxn modelId="{BCD566B3-6C6D-DD47-A1F1-8DAFD428CEEC}" type="presParOf" srcId="{FEC97CBE-5580-2144-A535-EB21EF711897}" destId="{04CCF936-4794-3944-9FBB-630AF440FBEA}" srcOrd="1" destOrd="0" presId="urn:microsoft.com/office/officeart/2005/8/layout/hierarchy1"/>
    <dgm:cxn modelId="{2FAFE488-5EF5-A546-9C1B-AC51E7D625C3}" type="presParOf" srcId="{E3DE2409-760A-724F-9243-42C0E8E1DD7D}" destId="{1567113D-BAFB-EE48-9C71-6DA1B4EBB977}" srcOrd="1" destOrd="0" presId="urn:microsoft.com/office/officeart/2005/8/layout/hierarchy1"/>
    <dgm:cxn modelId="{97FA2A17-CE16-B445-AF63-DFEC8ECCB873}" type="presParOf" srcId="{6C828CC8-6023-3746-B8EA-24039859E714}" destId="{97DE6E92-7906-E24D-9F4C-D10C632705FB}" srcOrd="2" destOrd="0" presId="urn:microsoft.com/office/officeart/2005/8/layout/hierarchy1"/>
    <dgm:cxn modelId="{DA555DEC-E762-6842-8EB9-0DA8560B43BB}" type="presParOf" srcId="{6C828CC8-6023-3746-B8EA-24039859E714}" destId="{DADCDCBC-8310-504D-87BF-1C4B24330CA4}" srcOrd="3" destOrd="0" presId="urn:microsoft.com/office/officeart/2005/8/layout/hierarchy1"/>
    <dgm:cxn modelId="{EDF85742-5B86-0D42-B697-45170A7E7E4B}" type="presParOf" srcId="{DADCDCBC-8310-504D-87BF-1C4B24330CA4}" destId="{1C6C9623-0FE0-A943-8E69-F4104D9DFD62}" srcOrd="0" destOrd="0" presId="urn:microsoft.com/office/officeart/2005/8/layout/hierarchy1"/>
    <dgm:cxn modelId="{1A08B873-46CC-0844-BBB5-F987C995C6E5}" type="presParOf" srcId="{1C6C9623-0FE0-A943-8E69-F4104D9DFD62}" destId="{319D46E9-6DD9-0648-A5E8-15735DDD20B2}" srcOrd="0" destOrd="0" presId="urn:microsoft.com/office/officeart/2005/8/layout/hierarchy1"/>
    <dgm:cxn modelId="{A6A3A4CD-3CFF-FF42-81BC-18A2E1DEEF35}" type="presParOf" srcId="{1C6C9623-0FE0-A943-8E69-F4104D9DFD62}" destId="{24831EA6-8745-994F-8EF1-8FC3AD6622E2}" srcOrd="1" destOrd="0" presId="urn:microsoft.com/office/officeart/2005/8/layout/hierarchy1"/>
    <dgm:cxn modelId="{C8E203FE-8B85-7143-A562-1B3882DF3870}" type="presParOf" srcId="{DADCDCBC-8310-504D-87BF-1C4B24330CA4}" destId="{C14BA00E-FD25-C940-B6BF-046E660DD88D}" srcOrd="1" destOrd="0" presId="urn:microsoft.com/office/officeart/2005/8/layout/hierarchy1"/>
    <dgm:cxn modelId="{C2C2ED34-4E31-7A4B-A0B1-F7221FF0F11C}" type="presParOf" srcId="{6C828CC8-6023-3746-B8EA-24039859E714}" destId="{AC2FF82C-37F4-ED4F-BD2A-94C4A3731156}" srcOrd="4" destOrd="0" presId="urn:microsoft.com/office/officeart/2005/8/layout/hierarchy1"/>
    <dgm:cxn modelId="{EBADD165-1CBC-124E-970B-790C7F7D9531}" type="presParOf" srcId="{6C828CC8-6023-3746-B8EA-24039859E714}" destId="{973B343A-0C9F-8E40-9FCA-90EFA147B395}" srcOrd="5" destOrd="0" presId="urn:microsoft.com/office/officeart/2005/8/layout/hierarchy1"/>
    <dgm:cxn modelId="{FD39F1CE-3021-A649-B9C9-E12AAE50DF76}" type="presParOf" srcId="{973B343A-0C9F-8E40-9FCA-90EFA147B395}" destId="{F43F57A9-C03E-FD41-B681-3F6B1291A150}" srcOrd="0" destOrd="0" presId="urn:microsoft.com/office/officeart/2005/8/layout/hierarchy1"/>
    <dgm:cxn modelId="{6C3172F0-4D1F-D64F-9928-7A18A87960A4}" type="presParOf" srcId="{F43F57A9-C03E-FD41-B681-3F6B1291A150}" destId="{0FF65706-F28B-FC44-9237-0332B6A24E13}" srcOrd="0" destOrd="0" presId="urn:microsoft.com/office/officeart/2005/8/layout/hierarchy1"/>
    <dgm:cxn modelId="{687F1A59-A33D-2742-BC28-A09728DA5F6B}" type="presParOf" srcId="{F43F57A9-C03E-FD41-B681-3F6B1291A150}" destId="{5BA19709-D063-054F-AF4D-6FE10F72E0E4}" srcOrd="1" destOrd="0" presId="urn:microsoft.com/office/officeart/2005/8/layout/hierarchy1"/>
    <dgm:cxn modelId="{9EEFD963-77FF-F246-B95B-01127D1290EA}" type="presParOf" srcId="{973B343A-0C9F-8E40-9FCA-90EFA147B395}" destId="{298BF904-F309-6F4F-A541-D6204382ECAC}" srcOrd="1" destOrd="0" presId="urn:microsoft.com/office/officeart/2005/8/layout/hierarchy1"/>
    <dgm:cxn modelId="{DB9C3802-5CA2-9F46-A7C2-403F0D9A7286}" type="presParOf" srcId="{6C828CC8-6023-3746-B8EA-24039859E714}" destId="{A80E01E7-835C-F844-9596-692A3F23163C}" srcOrd="6" destOrd="0" presId="urn:microsoft.com/office/officeart/2005/8/layout/hierarchy1"/>
    <dgm:cxn modelId="{A38B78C9-F9A7-C44D-86D6-43251BDF5409}" type="presParOf" srcId="{6C828CC8-6023-3746-B8EA-24039859E714}" destId="{49D77BFD-2554-A544-860D-252867817EAB}" srcOrd="7" destOrd="0" presId="urn:microsoft.com/office/officeart/2005/8/layout/hierarchy1"/>
    <dgm:cxn modelId="{3F741B50-E229-D544-8461-D64184BC81EB}" type="presParOf" srcId="{49D77BFD-2554-A544-860D-252867817EAB}" destId="{D02BC9A2-39C4-2041-83C0-018EA7237EE6}" srcOrd="0" destOrd="0" presId="urn:microsoft.com/office/officeart/2005/8/layout/hierarchy1"/>
    <dgm:cxn modelId="{4781101D-BCBD-1840-B158-CCF56995EA19}" type="presParOf" srcId="{D02BC9A2-39C4-2041-83C0-018EA7237EE6}" destId="{B8518441-A1C2-DA4F-A97D-6B4B12C76F98}" srcOrd="0" destOrd="0" presId="urn:microsoft.com/office/officeart/2005/8/layout/hierarchy1"/>
    <dgm:cxn modelId="{3919CC20-2802-964B-96BE-A0CFF125558E}" type="presParOf" srcId="{D02BC9A2-39C4-2041-83C0-018EA7237EE6}" destId="{AC479F55-A6A1-E740-ADFF-8A005ADBBF5B}" srcOrd="1" destOrd="0" presId="urn:microsoft.com/office/officeart/2005/8/layout/hierarchy1"/>
    <dgm:cxn modelId="{34416C9B-D46E-9D49-8E20-83A2C35BACC8}" type="presParOf" srcId="{49D77BFD-2554-A544-860D-252867817EAB}" destId="{03A27579-CD12-3148-99F8-899AABE13860}" srcOrd="1" destOrd="0" presId="urn:microsoft.com/office/officeart/2005/8/layout/hierarchy1"/>
    <dgm:cxn modelId="{935B1227-0C03-6649-8EDF-3092360B9E87}" type="presParOf" srcId="{158DD9B6-60BC-2441-9B3A-ABE4E09BA18B}" destId="{B03CF166-CB6D-CE45-9213-D88020C7E95F}" srcOrd="2" destOrd="0" presId="urn:microsoft.com/office/officeart/2005/8/layout/hierarchy1"/>
    <dgm:cxn modelId="{CFB34F02-D917-7E42-A25E-BE2C13968322}" type="presParOf" srcId="{158DD9B6-60BC-2441-9B3A-ABE4E09BA18B}" destId="{C5D05683-A1C8-7C45-ABC5-FF5162469775}" srcOrd="3" destOrd="0" presId="urn:microsoft.com/office/officeart/2005/8/layout/hierarchy1"/>
    <dgm:cxn modelId="{370625B6-15E0-5A46-9F92-3741B6FDEB23}" type="presParOf" srcId="{C5D05683-A1C8-7C45-ABC5-FF5162469775}" destId="{0DA0DF24-272B-324F-9D87-405282C29974}" srcOrd="0" destOrd="0" presId="urn:microsoft.com/office/officeart/2005/8/layout/hierarchy1"/>
    <dgm:cxn modelId="{942F311C-FD09-A740-9AE8-1A50BC75A09A}" type="presParOf" srcId="{0DA0DF24-272B-324F-9D87-405282C29974}" destId="{7A97CB91-5FF0-974F-AB14-830DC57E0B64}" srcOrd="0" destOrd="0" presId="urn:microsoft.com/office/officeart/2005/8/layout/hierarchy1"/>
    <dgm:cxn modelId="{C774D71A-2C25-0045-8BAF-BFC69F5D9EA2}" type="presParOf" srcId="{0DA0DF24-272B-324F-9D87-405282C29974}" destId="{16A6AF71-B1F8-684A-8B86-0448E8482457}" srcOrd="1" destOrd="0" presId="urn:microsoft.com/office/officeart/2005/8/layout/hierarchy1"/>
    <dgm:cxn modelId="{08AEB1E8-3745-924D-8C1A-4338419E8197}" type="presParOf" srcId="{C5D05683-A1C8-7C45-ABC5-FF5162469775}" destId="{D9D2F090-4B6C-7544-BDA3-35DBF1610869}" srcOrd="1" destOrd="0" presId="urn:microsoft.com/office/officeart/2005/8/layout/hierarchy1"/>
    <dgm:cxn modelId="{93B9227F-A309-E946-933B-6C1852A29660}" type="presParOf" srcId="{158DD9B6-60BC-2441-9B3A-ABE4E09BA18B}" destId="{09BB6D3B-62D8-0642-BEC8-F29C477F305E}" srcOrd="4" destOrd="0" presId="urn:microsoft.com/office/officeart/2005/8/layout/hierarchy1"/>
    <dgm:cxn modelId="{4EE405BF-358E-BE42-BB25-7688C592D73A}" type="presParOf" srcId="{158DD9B6-60BC-2441-9B3A-ABE4E09BA18B}" destId="{0DCB4DBF-B25A-F248-96FF-343EACBC4713}" srcOrd="5" destOrd="0" presId="urn:microsoft.com/office/officeart/2005/8/layout/hierarchy1"/>
    <dgm:cxn modelId="{CA66A755-2C54-C24E-9577-BBF37EB56460}" type="presParOf" srcId="{0DCB4DBF-B25A-F248-96FF-343EACBC4713}" destId="{68DB7C81-D74B-CD46-B9DB-08F6478B9B03}" srcOrd="0" destOrd="0" presId="urn:microsoft.com/office/officeart/2005/8/layout/hierarchy1"/>
    <dgm:cxn modelId="{AD72A02B-2D2E-8549-8CBA-03A147808197}" type="presParOf" srcId="{68DB7C81-D74B-CD46-B9DB-08F6478B9B03}" destId="{27C0C653-7FC0-CF42-97A2-725E9A5B814F}" srcOrd="0" destOrd="0" presId="urn:microsoft.com/office/officeart/2005/8/layout/hierarchy1"/>
    <dgm:cxn modelId="{A469BCAE-814A-914A-8C0D-4703E36AF94D}" type="presParOf" srcId="{68DB7C81-D74B-CD46-B9DB-08F6478B9B03}" destId="{A064A3DA-7C5C-0B4E-B79A-2F183A3DE07A}" srcOrd="1" destOrd="0" presId="urn:microsoft.com/office/officeart/2005/8/layout/hierarchy1"/>
    <dgm:cxn modelId="{8907CCC6-2E0A-8A44-90BB-57739126CEFE}" type="presParOf" srcId="{0DCB4DBF-B25A-F248-96FF-343EACBC4713}" destId="{41E09ACF-2B7C-1447-A650-2E98E72B484E}" srcOrd="1" destOrd="0" presId="urn:microsoft.com/office/officeart/2005/8/layout/hierarchy1"/>
    <dgm:cxn modelId="{BBEE89A2-C7BF-624E-8C9B-929BEF735188}" type="presParOf" srcId="{5C49ECAC-5568-E44A-857C-15EC9EF0E8A5}" destId="{E308BE26-04AE-3F4E-9575-A8C4DCD1DEBA}" srcOrd="6" destOrd="0" presId="urn:microsoft.com/office/officeart/2005/8/layout/hierarchy1"/>
    <dgm:cxn modelId="{AF40C2B0-6899-E04C-B312-3EF685EF30F4}" type="presParOf" srcId="{5C49ECAC-5568-E44A-857C-15EC9EF0E8A5}" destId="{B369CAA1-91FA-7A46-86C9-4C150BED56D6}" srcOrd="7" destOrd="0" presId="urn:microsoft.com/office/officeart/2005/8/layout/hierarchy1"/>
    <dgm:cxn modelId="{6D40EA02-7071-5E46-8B6C-38119D2DC255}" type="presParOf" srcId="{B369CAA1-91FA-7A46-86C9-4C150BED56D6}" destId="{03B8C450-186F-644B-A09F-9AE32FB89985}" srcOrd="0" destOrd="0" presId="urn:microsoft.com/office/officeart/2005/8/layout/hierarchy1"/>
    <dgm:cxn modelId="{438811D5-5F2B-2647-A760-3EDE54B9AA71}" type="presParOf" srcId="{03B8C450-186F-644B-A09F-9AE32FB89985}" destId="{CBA00FAD-508D-6344-BC15-83EDCFBB29C3}" srcOrd="0" destOrd="0" presId="urn:microsoft.com/office/officeart/2005/8/layout/hierarchy1"/>
    <dgm:cxn modelId="{CC40509E-1068-2A44-A1CB-637C9517F970}" type="presParOf" srcId="{03B8C450-186F-644B-A09F-9AE32FB89985}" destId="{8954BF01-E3B9-0B43-AF55-1BBEDDE5CC48}" srcOrd="1" destOrd="0" presId="urn:microsoft.com/office/officeart/2005/8/layout/hierarchy1"/>
    <dgm:cxn modelId="{81336950-4572-6F44-A142-60537ADAADC1}" type="presParOf" srcId="{B369CAA1-91FA-7A46-86C9-4C150BED56D6}" destId="{EFD58670-3EED-EA45-8B1F-2D42C0EFF060}" srcOrd="1" destOrd="0" presId="urn:microsoft.com/office/officeart/2005/8/layout/hierarchy1"/>
    <dgm:cxn modelId="{60B53AAC-7DAC-BA47-AA25-5B568AE18D88}" type="presParOf" srcId="{EFD58670-3EED-EA45-8B1F-2D42C0EFF060}" destId="{678D6FA3-6B34-8346-B07D-06A6FFED1912}" srcOrd="0" destOrd="0" presId="urn:microsoft.com/office/officeart/2005/8/layout/hierarchy1"/>
    <dgm:cxn modelId="{39FDDFB9-3CE2-004B-9A68-F4E4A48BBC96}" type="presParOf" srcId="{EFD58670-3EED-EA45-8B1F-2D42C0EFF060}" destId="{EE5EF6C4-45E7-6449-9B0D-3270A3A276D7}" srcOrd="1" destOrd="0" presId="urn:microsoft.com/office/officeart/2005/8/layout/hierarchy1"/>
    <dgm:cxn modelId="{B37232FF-83C6-6B46-AA06-5695ED241217}" type="presParOf" srcId="{EE5EF6C4-45E7-6449-9B0D-3270A3A276D7}" destId="{31E4673D-930C-1045-827B-7A2A3042FC3E}" srcOrd="0" destOrd="0" presId="urn:microsoft.com/office/officeart/2005/8/layout/hierarchy1"/>
    <dgm:cxn modelId="{372EDD99-ED15-564B-8B23-607D175DF2EC}" type="presParOf" srcId="{31E4673D-930C-1045-827B-7A2A3042FC3E}" destId="{C3B159DB-2D22-914E-B690-F9D9412A8A64}" srcOrd="0" destOrd="0" presId="urn:microsoft.com/office/officeart/2005/8/layout/hierarchy1"/>
    <dgm:cxn modelId="{898265BF-0EF3-5549-9DD8-3BFA1DE9DC7C}" type="presParOf" srcId="{31E4673D-930C-1045-827B-7A2A3042FC3E}" destId="{9D58D02A-44CE-254C-9A0F-657338F15D7C}" srcOrd="1" destOrd="0" presId="urn:microsoft.com/office/officeart/2005/8/layout/hierarchy1"/>
    <dgm:cxn modelId="{107C759F-EC0E-2F49-A5DC-0ED2B1112724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683574" cy="5332681"/>
        <a:chOff x="0" y="0"/>
        <a:chExt cx="11683574" cy="5332681"/>
      </a:xfrm>
    </dsp:grpSpPr>
    <dsp:sp modelId="{564C0382-73AB-AD40-BC20-ACDA75959C27}">
      <dsp:nvSpPr>
        <dsp:cNvPr id="5" name="Freeform 4"/>
        <dsp:cNvSpPr/>
      </dsp:nvSpPr>
      <dsp:spPr bwMode="white">
        <a:xfrm>
          <a:off x="1389920" y="1679078"/>
          <a:ext cx="4754029" cy="302316"/>
        </a:xfrm>
        <a:custGeom>
          <a:avLst/>
          <a:gdLst/>
          <a:ahLst/>
          <a:cxnLst/>
          <a:pathLst>
            <a:path w="7487" h="476">
              <a:moveTo>
                <a:pt x="7487" y="0"/>
              </a:moveTo>
              <a:lnTo>
                <a:pt x="7487" y="169"/>
              </a:lnTo>
              <a:lnTo>
                <a:pt x="0" y="169"/>
              </a:lnTo>
              <a:lnTo>
                <a:pt x="0" y="476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1389920" y="1679078"/>
        <a:ext cx="4754029" cy="302316"/>
      </dsp:txXfrm>
    </dsp:sp>
    <dsp:sp modelId="{C31C142D-CC01-1143-97E8-88E8F2B4524A}">
      <dsp:nvSpPr>
        <dsp:cNvPr id="8" name="Freeform 7"/>
        <dsp:cNvSpPr/>
      </dsp:nvSpPr>
      <dsp:spPr bwMode="white">
        <a:xfrm>
          <a:off x="604323" y="2748884"/>
          <a:ext cx="785597" cy="401720"/>
        </a:xfrm>
        <a:custGeom>
          <a:avLst/>
          <a:gdLst/>
          <a:ahLst/>
          <a:cxnLst/>
          <a:pathLst>
            <a:path w="1237" h="633">
              <a:moveTo>
                <a:pt x="1237" y="0"/>
              </a:moveTo>
              <a:lnTo>
                <a:pt x="1237" y="325"/>
              </a:lnTo>
              <a:lnTo>
                <a:pt x="0" y="325"/>
              </a:lnTo>
              <a:lnTo>
                <a:pt x="0" y="633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604323" y="2748884"/>
        <a:ext cx="785597" cy="401720"/>
      </dsp:txXfrm>
    </dsp:sp>
    <dsp:sp modelId="{7D68BC0A-EDF7-E349-B498-3CBB7AA07288}">
      <dsp:nvSpPr>
        <dsp:cNvPr id="11" name="Freeform 10"/>
        <dsp:cNvSpPr/>
      </dsp:nvSpPr>
      <dsp:spPr bwMode="white">
        <a:xfrm>
          <a:off x="1389920" y="2748884"/>
          <a:ext cx="691637" cy="401720"/>
        </a:xfrm>
        <a:custGeom>
          <a:avLst/>
          <a:gdLst/>
          <a:ahLst/>
          <a:cxnLst/>
          <a:pathLst>
            <a:path w="1089" h="633">
              <a:moveTo>
                <a:pt x="0" y="0"/>
              </a:moveTo>
              <a:lnTo>
                <a:pt x="0" y="325"/>
              </a:lnTo>
              <a:lnTo>
                <a:pt x="1089" y="325"/>
              </a:lnTo>
              <a:lnTo>
                <a:pt x="1089" y="633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1389920" y="2748884"/>
        <a:ext cx="691637" cy="401720"/>
      </dsp:txXfrm>
    </dsp:sp>
    <dsp:sp modelId="{CFFA7558-0139-FA4C-979C-AB56256C62DB}">
      <dsp:nvSpPr>
        <dsp:cNvPr id="14" name="Freeform 13"/>
        <dsp:cNvSpPr/>
      </dsp:nvSpPr>
      <dsp:spPr bwMode="white">
        <a:xfrm>
          <a:off x="5036023" y="1679078"/>
          <a:ext cx="1107925" cy="351850"/>
        </a:xfrm>
        <a:custGeom>
          <a:avLst/>
          <a:gdLst/>
          <a:ahLst/>
          <a:cxnLst/>
          <a:pathLst>
            <a:path w="1745" h="554">
              <a:moveTo>
                <a:pt x="1745" y="0"/>
              </a:moveTo>
              <a:lnTo>
                <a:pt x="1745" y="247"/>
              </a:lnTo>
              <a:lnTo>
                <a:pt x="0" y="247"/>
              </a:lnTo>
              <a:lnTo>
                <a:pt x="0" y="554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5036023" y="1679078"/>
        <a:ext cx="1107925" cy="351850"/>
      </dsp:txXfrm>
    </dsp:sp>
    <dsp:sp modelId="{174D4A2F-9BFD-8B4F-A3F7-0D2A7E4C3E7E}">
      <dsp:nvSpPr>
        <dsp:cNvPr id="17" name="Freeform 16"/>
        <dsp:cNvSpPr/>
      </dsp:nvSpPr>
      <dsp:spPr bwMode="white">
        <a:xfrm>
          <a:off x="3558790" y="2798418"/>
          <a:ext cx="1477233" cy="352186"/>
        </a:xfrm>
        <a:custGeom>
          <a:avLst/>
          <a:gdLst/>
          <a:ahLst/>
          <a:cxnLst/>
          <a:pathLst>
            <a:path w="2326" h="555">
              <a:moveTo>
                <a:pt x="2326" y="0"/>
              </a:moveTo>
              <a:lnTo>
                <a:pt x="2326" y="247"/>
              </a:lnTo>
              <a:lnTo>
                <a:pt x="0" y="247"/>
              </a:lnTo>
              <a:lnTo>
                <a:pt x="0" y="555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3558790" y="2798418"/>
        <a:ext cx="1477233" cy="352186"/>
      </dsp:txXfrm>
    </dsp:sp>
    <dsp:sp modelId="{A174D04D-B60D-7348-8B58-A47928E619EC}">
      <dsp:nvSpPr>
        <dsp:cNvPr id="20" name="Freeform 19"/>
        <dsp:cNvSpPr/>
      </dsp:nvSpPr>
      <dsp:spPr bwMode="white">
        <a:xfrm>
          <a:off x="5036023" y="2798418"/>
          <a:ext cx="0" cy="352186"/>
        </a:xfrm>
        <a:custGeom>
          <a:avLst/>
          <a:gdLst/>
          <a:ahLst/>
          <a:cxnLst/>
          <a:pathLst>
            <a:path h="555">
              <a:moveTo>
                <a:pt x="0" y="0"/>
              </a:moveTo>
              <a:lnTo>
                <a:pt x="0" y="555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5036023" y="2798418"/>
        <a:ext cx="0" cy="352186"/>
      </dsp:txXfrm>
    </dsp:sp>
    <dsp:sp modelId="{E2CD4462-F0C6-4B43-9B77-3211BA022417}">
      <dsp:nvSpPr>
        <dsp:cNvPr id="23" name="Freeform 22"/>
        <dsp:cNvSpPr/>
      </dsp:nvSpPr>
      <dsp:spPr bwMode="white">
        <a:xfrm>
          <a:off x="5036023" y="2798418"/>
          <a:ext cx="1477233" cy="352186"/>
        </a:xfrm>
        <a:custGeom>
          <a:avLst/>
          <a:gdLst/>
          <a:ahLst/>
          <a:cxnLst/>
          <a:pathLst>
            <a:path w="2326" h="555">
              <a:moveTo>
                <a:pt x="0" y="0"/>
              </a:moveTo>
              <a:lnTo>
                <a:pt x="0" y="247"/>
              </a:lnTo>
              <a:lnTo>
                <a:pt x="2326" y="247"/>
              </a:lnTo>
              <a:lnTo>
                <a:pt x="2326" y="555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5036023" y="2798418"/>
        <a:ext cx="1477233" cy="352186"/>
      </dsp:txXfrm>
    </dsp:sp>
    <dsp:sp modelId="{BAE9D8D9-F63B-0243-A497-F16166EB0CBB}">
      <dsp:nvSpPr>
        <dsp:cNvPr id="26" name="Freeform 25"/>
        <dsp:cNvSpPr/>
      </dsp:nvSpPr>
      <dsp:spPr bwMode="white">
        <a:xfrm>
          <a:off x="6143948" y="1679078"/>
          <a:ext cx="2585159" cy="351514"/>
        </a:xfrm>
        <a:custGeom>
          <a:avLst/>
          <a:gdLst/>
          <a:ahLst/>
          <a:cxnLst/>
          <a:pathLst>
            <a:path w="4071" h="554">
              <a:moveTo>
                <a:pt x="0" y="0"/>
              </a:moveTo>
              <a:lnTo>
                <a:pt x="0" y="246"/>
              </a:lnTo>
              <a:lnTo>
                <a:pt x="4071" y="246"/>
              </a:lnTo>
              <a:lnTo>
                <a:pt x="4071" y="554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6143948" y="1679078"/>
        <a:ext cx="2585159" cy="351514"/>
      </dsp:txXfrm>
    </dsp:sp>
    <dsp:sp modelId="{336C7B7E-B8A1-704E-B6F0-20F9AC0191C2}">
      <dsp:nvSpPr>
        <dsp:cNvPr id="29" name="Freeform 28"/>
        <dsp:cNvSpPr/>
      </dsp:nvSpPr>
      <dsp:spPr bwMode="white">
        <a:xfrm>
          <a:off x="7990490" y="2798082"/>
          <a:ext cx="738617" cy="351850"/>
        </a:xfrm>
        <a:custGeom>
          <a:avLst/>
          <a:gdLst/>
          <a:ahLst/>
          <a:cxnLst/>
          <a:pathLst>
            <a:path w="1163" h="554">
              <a:moveTo>
                <a:pt x="1163" y="0"/>
              </a:moveTo>
              <a:lnTo>
                <a:pt x="1163" y="247"/>
              </a:lnTo>
              <a:lnTo>
                <a:pt x="0" y="247"/>
              </a:lnTo>
              <a:lnTo>
                <a:pt x="0" y="554"/>
              </a:lnTo>
            </a:path>
          </a:pathLst>
        </a:custGeom>
        <a:ln>
          <a:solidFill>
            <a:schemeClr val="accent5"/>
          </a:solidFill>
        </a:ln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7990490" y="2798082"/>
        <a:ext cx="738617" cy="351850"/>
      </dsp:txXfrm>
    </dsp:sp>
    <dsp:sp modelId="{01789388-FCCE-064C-B9C5-2175C5F43E16}">
      <dsp:nvSpPr>
        <dsp:cNvPr id="32" name="Freeform 31"/>
        <dsp:cNvSpPr/>
      </dsp:nvSpPr>
      <dsp:spPr bwMode="white">
        <a:xfrm>
          <a:off x="5774640" y="3917422"/>
          <a:ext cx="2215850" cy="352186"/>
        </a:xfrm>
        <a:custGeom>
          <a:avLst/>
          <a:gdLst/>
          <a:ahLst/>
          <a:cxnLst/>
          <a:pathLst>
            <a:path w="3490" h="555">
              <a:moveTo>
                <a:pt x="3490" y="0"/>
              </a:moveTo>
              <a:lnTo>
                <a:pt x="3490" y="247"/>
              </a:lnTo>
              <a:lnTo>
                <a:pt x="0" y="247"/>
              </a:lnTo>
              <a:lnTo>
                <a:pt x="0" y="555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5774640" y="3917422"/>
        <a:ext cx="2215850" cy="352186"/>
      </dsp:txXfrm>
    </dsp:sp>
    <dsp:sp modelId="{73034E61-C323-204E-8FDC-8FD125447BE1}">
      <dsp:nvSpPr>
        <dsp:cNvPr id="35" name="Freeform 34"/>
        <dsp:cNvSpPr/>
      </dsp:nvSpPr>
      <dsp:spPr bwMode="white">
        <a:xfrm>
          <a:off x="7251874" y="3917422"/>
          <a:ext cx="738617" cy="352186"/>
        </a:xfrm>
        <a:custGeom>
          <a:avLst/>
          <a:gdLst/>
          <a:ahLst/>
          <a:cxnLst/>
          <a:pathLst>
            <a:path w="1163" h="555">
              <a:moveTo>
                <a:pt x="1163" y="0"/>
              </a:moveTo>
              <a:lnTo>
                <a:pt x="1163" y="247"/>
              </a:lnTo>
              <a:lnTo>
                <a:pt x="0" y="247"/>
              </a:lnTo>
              <a:lnTo>
                <a:pt x="0" y="555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7251874" y="3917422"/>
        <a:ext cx="738617" cy="352186"/>
      </dsp:txXfrm>
    </dsp:sp>
    <dsp:sp modelId="{5A1C4775-ECD7-884F-B8D8-69A3E92C93FE}">
      <dsp:nvSpPr>
        <dsp:cNvPr id="38" name="Freeform 37"/>
        <dsp:cNvSpPr/>
      </dsp:nvSpPr>
      <dsp:spPr bwMode="white">
        <a:xfrm>
          <a:off x="7990490" y="3917422"/>
          <a:ext cx="738617" cy="352186"/>
        </a:xfrm>
        <a:custGeom>
          <a:avLst/>
          <a:gdLst/>
          <a:ahLst/>
          <a:cxnLst/>
          <a:pathLst>
            <a:path w="1163" h="555">
              <a:moveTo>
                <a:pt x="0" y="0"/>
              </a:moveTo>
              <a:lnTo>
                <a:pt x="0" y="247"/>
              </a:lnTo>
              <a:lnTo>
                <a:pt x="1163" y="247"/>
              </a:lnTo>
              <a:lnTo>
                <a:pt x="1163" y="555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7990490" y="3917422"/>
        <a:ext cx="738617" cy="352186"/>
      </dsp:txXfrm>
    </dsp:sp>
    <dsp:sp modelId="{58F32B2B-11D9-B140-8D70-814D800B448B}">
      <dsp:nvSpPr>
        <dsp:cNvPr id="41" name="Freeform 40"/>
        <dsp:cNvSpPr/>
      </dsp:nvSpPr>
      <dsp:spPr bwMode="white">
        <a:xfrm>
          <a:off x="7990490" y="3917422"/>
          <a:ext cx="2215850" cy="352186"/>
        </a:xfrm>
        <a:custGeom>
          <a:avLst/>
          <a:gdLst/>
          <a:ahLst/>
          <a:cxnLst/>
          <a:pathLst>
            <a:path w="3490" h="555">
              <a:moveTo>
                <a:pt x="0" y="0"/>
              </a:moveTo>
              <a:lnTo>
                <a:pt x="0" y="247"/>
              </a:lnTo>
              <a:lnTo>
                <a:pt x="3490" y="247"/>
              </a:lnTo>
              <a:lnTo>
                <a:pt x="3490" y="555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7990490" y="3917422"/>
        <a:ext cx="2215850" cy="352186"/>
      </dsp:txXfrm>
    </dsp:sp>
    <dsp:sp modelId="{1F917BC3-7A4E-1541-B76E-4BF488033D39}">
      <dsp:nvSpPr>
        <dsp:cNvPr id="44" name="Freeform 43"/>
        <dsp:cNvSpPr/>
      </dsp:nvSpPr>
      <dsp:spPr bwMode="white">
        <a:xfrm>
          <a:off x="8729107" y="2798082"/>
          <a:ext cx="738617" cy="351850"/>
        </a:xfrm>
        <a:custGeom>
          <a:avLst/>
          <a:gdLst/>
          <a:ahLst/>
          <a:cxnLst/>
          <a:pathLst>
            <a:path w="1163" h="554">
              <a:moveTo>
                <a:pt x="0" y="0"/>
              </a:moveTo>
              <a:lnTo>
                <a:pt x="0" y="247"/>
              </a:lnTo>
              <a:lnTo>
                <a:pt x="1163" y="247"/>
              </a:lnTo>
              <a:lnTo>
                <a:pt x="1163" y="554"/>
              </a:lnTo>
            </a:path>
          </a:pathLst>
        </a:custGeom>
        <a:ln>
          <a:solidFill>
            <a:schemeClr val="accent5"/>
          </a:solidFill>
        </a:ln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8729107" y="2798082"/>
        <a:ext cx="738617" cy="351850"/>
      </dsp:txXfrm>
    </dsp:sp>
    <dsp:sp modelId="{E308BE26-04AE-3F4E-9575-A8C4DCD1DEBA}">
      <dsp:nvSpPr>
        <dsp:cNvPr id="47" name="Freeform 46"/>
        <dsp:cNvSpPr/>
      </dsp:nvSpPr>
      <dsp:spPr bwMode="white">
        <a:xfrm>
          <a:off x="6143948" y="1679078"/>
          <a:ext cx="4801009" cy="351850"/>
        </a:xfrm>
        <a:custGeom>
          <a:avLst/>
          <a:gdLst/>
          <a:ahLst/>
          <a:cxnLst/>
          <a:pathLst>
            <a:path w="7561" h="554">
              <a:moveTo>
                <a:pt x="0" y="0"/>
              </a:moveTo>
              <a:lnTo>
                <a:pt x="0" y="247"/>
              </a:lnTo>
              <a:lnTo>
                <a:pt x="7561" y="247"/>
              </a:lnTo>
              <a:lnTo>
                <a:pt x="7561" y="554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6143948" y="1679078"/>
        <a:ext cx="4801009" cy="351850"/>
      </dsp:txXfrm>
    </dsp:sp>
    <dsp:sp modelId="{678D6FA3-6B34-8346-B07D-06A6FFED1912}">
      <dsp:nvSpPr>
        <dsp:cNvPr id="50" name="Freeform 49"/>
        <dsp:cNvSpPr/>
      </dsp:nvSpPr>
      <dsp:spPr bwMode="white">
        <a:xfrm>
          <a:off x="10944957" y="2798418"/>
          <a:ext cx="0" cy="352186"/>
        </a:xfrm>
        <a:custGeom>
          <a:avLst/>
          <a:gdLst/>
          <a:ahLst/>
          <a:cxnLst/>
          <a:pathLst>
            <a:path h="555">
              <a:moveTo>
                <a:pt x="0" y="0"/>
              </a:moveTo>
              <a:lnTo>
                <a:pt x="0" y="555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10944957" y="2798418"/>
        <a:ext cx="0" cy="352186"/>
      </dsp:txXfrm>
    </dsp:sp>
    <dsp:sp modelId="{93EB40CF-C469-C042-9AAC-9E65599A2A8E}">
      <dsp:nvSpPr>
        <dsp:cNvPr id="3" name="Rounded Rectangle 2"/>
        <dsp:cNvSpPr/>
      </dsp:nvSpPr>
      <dsp:spPr bwMode="white">
        <a:xfrm>
          <a:off x="4258757" y="167668"/>
          <a:ext cx="3770382" cy="151141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4258757" y="167668"/>
        <a:ext cx="3770382" cy="1511410"/>
      </dsp:txXfrm>
    </dsp:sp>
    <dsp:sp modelId="{265B3781-273D-0148-87CB-FBE8B43D31EF}">
      <dsp:nvSpPr>
        <dsp:cNvPr id="4" name="Rounded Rectangle 3"/>
        <dsp:cNvSpPr/>
      </dsp:nvSpPr>
      <dsp:spPr bwMode="white">
        <a:xfrm>
          <a:off x="4393051" y="295247"/>
          <a:ext cx="3770382" cy="1511410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</a:rPr>
            <a:t>Create a </a:t>
          </a:r>
          <a:endParaRPr lang="en-GB" sz="1800" b="1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</a:rPr>
            <a:t>‘</a:t>
          </a:r>
          <a:r>
            <a:rPr lang="en-GB" sz="2400" b="1" dirty="0">
              <a:solidFill>
                <a:schemeClr val="dk1"/>
              </a:solidFill>
            </a:rPr>
            <a:t>DATA VISUALIZATION</a:t>
          </a:r>
          <a:r>
            <a:rPr lang="en-GB" sz="1800" b="1" dirty="0">
              <a:solidFill>
                <a:schemeClr val="dk1"/>
              </a:solidFill>
            </a:rPr>
            <a:t>’ </a:t>
          </a:r>
          <a:endParaRPr lang="en-GB" sz="1800" b="1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</a:rPr>
            <a:t>as per Industry Ways of Working</a:t>
          </a:r>
          <a:endParaRPr>
            <a:solidFill>
              <a:schemeClr val="dk1"/>
            </a:solidFill>
          </a:endParaRPr>
        </a:p>
      </dsp:txBody>
      <dsp:txXfrm>
        <a:off x="4393051" y="295247"/>
        <a:ext cx="3770382" cy="1511410"/>
      </dsp:txXfrm>
    </dsp:sp>
    <dsp:sp modelId="{98C76165-9034-1643-9104-9B92F7A95E7E}">
      <dsp:nvSpPr>
        <dsp:cNvPr id="6" name="Rounded Rectangle 5"/>
        <dsp:cNvSpPr/>
      </dsp:nvSpPr>
      <dsp:spPr bwMode="white">
        <a:xfrm>
          <a:off x="785597" y="198139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85597" y="1981394"/>
        <a:ext cx="1208646" cy="767490"/>
      </dsp:txXfrm>
    </dsp:sp>
    <dsp:sp modelId="{F1BC48F8-BC78-354B-8D25-7D5CBB308992}">
      <dsp:nvSpPr>
        <dsp:cNvPr id="7" name="Rounded Rectangle 6"/>
        <dsp:cNvSpPr/>
      </dsp:nvSpPr>
      <dsp:spPr bwMode="white">
        <a:xfrm>
          <a:off x="919891" y="210897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INITIATION</a:t>
          </a:r>
          <a:endParaRPr>
            <a:solidFill>
              <a:schemeClr val="dk1"/>
            </a:solidFill>
          </a:endParaRPr>
        </a:p>
      </dsp:txBody>
      <dsp:txXfrm>
        <a:off x="919891" y="2108974"/>
        <a:ext cx="1208646" cy="767490"/>
      </dsp:txXfrm>
    </dsp:sp>
    <dsp:sp modelId="{44BEB450-4BCD-F54F-A322-73AA595A8A41}">
      <dsp:nvSpPr>
        <dsp:cNvPr id="9" name="Rounded Rectangle 8"/>
        <dsp:cNvSpPr/>
      </dsp:nvSpPr>
      <dsp:spPr bwMode="white">
        <a:xfrm>
          <a:off x="0" y="315060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3150604"/>
        <a:ext cx="1208646" cy="767490"/>
      </dsp:txXfrm>
    </dsp:sp>
    <dsp:sp modelId="{082858DA-3FBC-224B-94F4-A3E62BFB3CA0}">
      <dsp:nvSpPr>
        <dsp:cNvPr id="10" name="Rounded Rectangle 9"/>
        <dsp:cNvSpPr/>
      </dsp:nvSpPr>
      <dsp:spPr bwMode="white">
        <a:xfrm>
          <a:off x="134294" y="327818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Project Charter</a:t>
          </a:r>
          <a:endParaRPr>
            <a:solidFill>
              <a:schemeClr val="dk1"/>
            </a:solidFill>
          </a:endParaRPr>
        </a:p>
      </dsp:txBody>
      <dsp:txXfrm>
        <a:off x="134294" y="3278183"/>
        <a:ext cx="1208646" cy="767490"/>
      </dsp:txXfrm>
    </dsp:sp>
    <dsp:sp modelId="{FEEC3C17-77DE-4445-9F57-EC26BC3F2F4C}">
      <dsp:nvSpPr>
        <dsp:cNvPr id="12" name="Rounded Rectangle 11"/>
        <dsp:cNvSpPr/>
      </dsp:nvSpPr>
      <dsp:spPr bwMode="white">
        <a:xfrm>
          <a:off x="1477233" y="315060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477233" y="3150604"/>
        <a:ext cx="1208646" cy="767490"/>
      </dsp:txXfrm>
    </dsp:sp>
    <dsp:sp modelId="{8EEDF970-CC88-124A-A9E9-A1462E464C5C}">
      <dsp:nvSpPr>
        <dsp:cNvPr id="13" name="Rounded Rectangle 12"/>
        <dsp:cNvSpPr/>
      </dsp:nvSpPr>
      <dsp:spPr bwMode="white">
        <a:xfrm>
          <a:off x="1611527" y="327818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SRS Document</a:t>
          </a:r>
          <a:endParaRPr>
            <a:solidFill>
              <a:schemeClr val="dk1"/>
            </a:solidFill>
          </a:endParaRPr>
        </a:p>
      </dsp:txBody>
      <dsp:txXfrm>
        <a:off x="1611527" y="3278183"/>
        <a:ext cx="1208646" cy="767490"/>
      </dsp:txXfrm>
    </dsp:sp>
    <dsp:sp modelId="{10ED8AD8-C95D-7F46-8284-6BFFCB8023D0}">
      <dsp:nvSpPr>
        <dsp:cNvPr id="15" name="Rounded Rectangle 14"/>
        <dsp:cNvSpPr/>
      </dsp:nvSpPr>
      <dsp:spPr bwMode="white">
        <a:xfrm>
          <a:off x="4431700" y="2030928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431700" y="2030928"/>
        <a:ext cx="1208646" cy="767490"/>
      </dsp:txXfrm>
    </dsp:sp>
    <dsp:sp modelId="{CE004470-AE31-6542-BE4E-74C32357678F}">
      <dsp:nvSpPr>
        <dsp:cNvPr id="16" name="Rounded Rectangle 15"/>
        <dsp:cNvSpPr/>
      </dsp:nvSpPr>
      <dsp:spPr bwMode="white">
        <a:xfrm>
          <a:off x="4565994" y="2158507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PLANNING</a:t>
          </a:r>
          <a:endParaRPr>
            <a:solidFill>
              <a:schemeClr val="dk1"/>
            </a:solidFill>
          </a:endParaRPr>
        </a:p>
      </dsp:txBody>
      <dsp:txXfrm>
        <a:off x="4565994" y="2158507"/>
        <a:ext cx="1208646" cy="767490"/>
      </dsp:txXfrm>
    </dsp:sp>
    <dsp:sp modelId="{6E16703E-D480-984D-B802-173E140186A1}">
      <dsp:nvSpPr>
        <dsp:cNvPr id="18" name="Rounded Rectangle 17"/>
        <dsp:cNvSpPr/>
      </dsp:nvSpPr>
      <dsp:spPr bwMode="white">
        <a:xfrm>
          <a:off x="2954467" y="315060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954467" y="3150604"/>
        <a:ext cx="1208646" cy="767490"/>
      </dsp:txXfrm>
    </dsp:sp>
    <dsp:sp modelId="{1335637A-7683-4A41-B519-CE080C5D3C7D}">
      <dsp:nvSpPr>
        <dsp:cNvPr id="19" name="Rounded Rectangle 18"/>
        <dsp:cNvSpPr/>
      </dsp:nvSpPr>
      <dsp:spPr bwMode="white">
        <a:xfrm>
          <a:off x="3088761" y="327818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WBS</a:t>
          </a:r>
          <a:endParaRPr>
            <a:solidFill>
              <a:schemeClr val="dk1"/>
            </a:solidFill>
          </a:endParaRPr>
        </a:p>
      </dsp:txBody>
      <dsp:txXfrm>
        <a:off x="3088761" y="3278183"/>
        <a:ext cx="1208646" cy="767490"/>
      </dsp:txXfrm>
    </dsp:sp>
    <dsp:sp modelId="{9BB62355-7E98-FF48-B43F-443943F5FC67}">
      <dsp:nvSpPr>
        <dsp:cNvPr id="21" name="Rounded Rectangle 20"/>
        <dsp:cNvSpPr/>
      </dsp:nvSpPr>
      <dsp:spPr bwMode="white">
        <a:xfrm>
          <a:off x="4431700" y="315060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431700" y="3150604"/>
        <a:ext cx="1208646" cy="767490"/>
      </dsp:txXfrm>
    </dsp:sp>
    <dsp:sp modelId="{98149894-16C1-9849-9F1D-7F8F3F75A8FC}">
      <dsp:nvSpPr>
        <dsp:cNvPr id="22" name="Rounded Rectangle 21"/>
        <dsp:cNvSpPr/>
      </dsp:nvSpPr>
      <dsp:spPr bwMode="white">
        <a:xfrm>
          <a:off x="4565994" y="327818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Project Schedule</a:t>
          </a:r>
          <a:endParaRPr>
            <a:solidFill>
              <a:schemeClr val="dk1"/>
            </a:solidFill>
          </a:endParaRPr>
        </a:p>
      </dsp:txBody>
      <dsp:txXfrm>
        <a:off x="4565994" y="3278183"/>
        <a:ext cx="1208646" cy="767490"/>
      </dsp:txXfrm>
    </dsp:sp>
    <dsp:sp modelId="{06B3B77D-83B7-4F4F-A505-FD6E2141620B}">
      <dsp:nvSpPr>
        <dsp:cNvPr id="24" name="Rounded Rectangle 23"/>
        <dsp:cNvSpPr/>
      </dsp:nvSpPr>
      <dsp:spPr bwMode="white">
        <a:xfrm>
          <a:off x="5908934" y="315060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908934" y="3150604"/>
        <a:ext cx="1208646" cy="767490"/>
      </dsp:txXfrm>
    </dsp:sp>
    <dsp:sp modelId="{EACE96B3-4D7B-5841-A0E5-AF7D060742AB}">
      <dsp:nvSpPr>
        <dsp:cNvPr id="25" name="Rounded Rectangle 24"/>
        <dsp:cNvSpPr/>
      </dsp:nvSpPr>
      <dsp:spPr bwMode="white">
        <a:xfrm>
          <a:off x="6043228" y="327818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RAID Logs</a:t>
          </a:r>
          <a:endParaRPr>
            <a:solidFill>
              <a:schemeClr val="dk1"/>
            </a:solidFill>
          </a:endParaRPr>
        </a:p>
      </dsp:txBody>
      <dsp:txXfrm>
        <a:off x="6043228" y="3278183"/>
        <a:ext cx="1208646" cy="767490"/>
      </dsp:txXfrm>
    </dsp:sp>
    <dsp:sp modelId="{B1AEAF6C-B8B1-1748-805C-DEA9F80466AD}">
      <dsp:nvSpPr>
        <dsp:cNvPr id="27" name="Rounded Rectangle 26"/>
        <dsp:cNvSpPr/>
      </dsp:nvSpPr>
      <dsp:spPr bwMode="white">
        <a:xfrm>
          <a:off x="7981620" y="2030592"/>
          <a:ext cx="1494974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981620" y="2030592"/>
        <a:ext cx="1494974" cy="767490"/>
      </dsp:txXfrm>
    </dsp:sp>
    <dsp:sp modelId="{C9D855B1-F204-3449-A0AB-C83C199BFD6B}">
      <dsp:nvSpPr>
        <dsp:cNvPr id="28" name="Rounded Rectangle 27"/>
        <dsp:cNvSpPr/>
      </dsp:nvSpPr>
      <dsp:spPr bwMode="white">
        <a:xfrm>
          <a:off x="8115914" y="2158172"/>
          <a:ext cx="1494974" cy="767490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EXECUTION &amp; MONITORING</a:t>
          </a:r>
          <a:endParaRPr>
            <a:solidFill>
              <a:schemeClr val="dk1"/>
            </a:solidFill>
          </a:endParaRPr>
        </a:p>
      </dsp:txBody>
      <dsp:txXfrm>
        <a:off x="8115914" y="2158172"/>
        <a:ext cx="1494974" cy="767490"/>
      </dsp:txXfrm>
    </dsp:sp>
    <dsp:sp modelId="{AAD8F2C4-08CA-AF4B-9906-3A68E9EF11C1}">
      <dsp:nvSpPr>
        <dsp:cNvPr id="30" name="Rounded Rectangle 29"/>
        <dsp:cNvSpPr/>
      </dsp:nvSpPr>
      <dsp:spPr bwMode="white">
        <a:xfrm>
          <a:off x="7386167" y="314993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386167" y="3149933"/>
        <a:ext cx="1208646" cy="767490"/>
      </dsp:txXfrm>
    </dsp:sp>
    <dsp:sp modelId="{4D06952F-0D14-5749-83D1-8713E0D0751F}">
      <dsp:nvSpPr>
        <dsp:cNvPr id="31" name="Rounded Rectangle 30"/>
        <dsp:cNvSpPr/>
      </dsp:nvSpPr>
      <dsp:spPr bwMode="white">
        <a:xfrm>
          <a:off x="7520461" y="3277512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Visualization files</a:t>
          </a:r>
          <a:endParaRPr>
            <a:solidFill>
              <a:schemeClr val="dk1"/>
            </a:solidFill>
          </a:endParaRPr>
        </a:p>
      </dsp:txBody>
      <dsp:txXfrm>
        <a:off x="7520461" y="3277512"/>
        <a:ext cx="1208646" cy="767490"/>
      </dsp:txXfrm>
    </dsp:sp>
    <dsp:sp modelId="{B0CDF186-D985-BC41-8834-2B28FCD0FF51}">
      <dsp:nvSpPr>
        <dsp:cNvPr id="33" name="Rounded Rectangle 32"/>
        <dsp:cNvSpPr/>
      </dsp:nvSpPr>
      <dsp:spPr bwMode="white">
        <a:xfrm>
          <a:off x="5170317" y="4269608"/>
          <a:ext cx="1208646" cy="767490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170317" y="4269608"/>
        <a:ext cx="1208646" cy="767490"/>
      </dsp:txXfrm>
    </dsp:sp>
    <dsp:sp modelId="{3FBC2F52-5F44-D44A-AF08-C5AD00B577BE}">
      <dsp:nvSpPr>
        <dsp:cNvPr id="34" name="Rounded Rectangle 33"/>
        <dsp:cNvSpPr/>
      </dsp:nvSpPr>
      <dsp:spPr bwMode="white">
        <a:xfrm>
          <a:off x="5304611" y="4397188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Study Data</a:t>
          </a:r>
          <a:endParaRPr>
            <a:solidFill>
              <a:schemeClr val="dk1"/>
            </a:solidFill>
          </a:endParaRPr>
        </a:p>
      </dsp:txBody>
      <dsp:txXfrm>
        <a:off x="5304611" y="4397188"/>
        <a:ext cx="1208646" cy="767490"/>
      </dsp:txXfrm>
    </dsp:sp>
    <dsp:sp modelId="{7C859C94-1053-684B-9484-AA80DED7B111}">
      <dsp:nvSpPr>
        <dsp:cNvPr id="36" name="Rounded Rectangle 35"/>
        <dsp:cNvSpPr/>
      </dsp:nvSpPr>
      <dsp:spPr bwMode="white">
        <a:xfrm>
          <a:off x="6647551" y="4269608"/>
          <a:ext cx="1208646" cy="767490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647551" y="4269608"/>
        <a:ext cx="1208646" cy="767490"/>
      </dsp:txXfrm>
    </dsp:sp>
    <dsp:sp modelId="{F385D14B-7DD5-114E-91EF-91965AD6FC54}">
      <dsp:nvSpPr>
        <dsp:cNvPr id="37" name="Rounded Rectangle 36"/>
        <dsp:cNvSpPr/>
      </dsp:nvSpPr>
      <dsp:spPr bwMode="white">
        <a:xfrm>
          <a:off x="6781845" y="4397188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Clean Data</a:t>
          </a:r>
          <a:endParaRPr>
            <a:solidFill>
              <a:schemeClr val="dk1"/>
            </a:solidFill>
          </a:endParaRPr>
        </a:p>
      </dsp:txBody>
      <dsp:txXfrm>
        <a:off x="6781845" y="4397188"/>
        <a:ext cx="1208646" cy="767490"/>
      </dsp:txXfrm>
    </dsp:sp>
    <dsp:sp modelId="{53E829B1-19C7-E343-8EB6-BD12E842ED9F}">
      <dsp:nvSpPr>
        <dsp:cNvPr id="39" name="Rounded Rectangle 38"/>
        <dsp:cNvSpPr/>
      </dsp:nvSpPr>
      <dsp:spPr bwMode="white">
        <a:xfrm>
          <a:off x="8124784" y="4269608"/>
          <a:ext cx="1208646" cy="767490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124784" y="4269608"/>
        <a:ext cx="1208646" cy="767490"/>
      </dsp:txXfrm>
    </dsp:sp>
    <dsp:sp modelId="{0EB6D8FA-9477-1C4B-8B53-D2FACDC6D83C}">
      <dsp:nvSpPr>
        <dsp:cNvPr id="40" name="Rounded Rectangle 39"/>
        <dsp:cNvSpPr/>
      </dsp:nvSpPr>
      <dsp:spPr bwMode="white">
        <a:xfrm>
          <a:off x="8259078" y="4397188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Import Data</a:t>
          </a:r>
          <a:endParaRPr>
            <a:solidFill>
              <a:schemeClr val="dk1"/>
            </a:solidFill>
          </a:endParaRPr>
        </a:p>
      </dsp:txBody>
      <dsp:txXfrm>
        <a:off x="8259078" y="4397188"/>
        <a:ext cx="1208646" cy="767490"/>
      </dsp:txXfrm>
    </dsp:sp>
    <dsp:sp modelId="{9878DA97-8B1A-D549-8634-E93113E8157A}">
      <dsp:nvSpPr>
        <dsp:cNvPr id="42" name="Rounded Rectangle 41"/>
        <dsp:cNvSpPr/>
      </dsp:nvSpPr>
      <dsp:spPr bwMode="white">
        <a:xfrm>
          <a:off x="9602018" y="4269608"/>
          <a:ext cx="1208646" cy="767490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9602018" y="4269608"/>
        <a:ext cx="1208646" cy="767490"/>
      </dsp:txXfrm>
    </dsp:sp>
    <dsp:sp modelId="{97B1A5B0-387F-0046-AFC6-6CC577AF5297}">
      <dsp:nvSpPr>
        <dsp:cNvPr id="43" name="Rounded Rectangle 42"/>
        <dsp:cNvSpPr/>
      </dsp:nvSpPr>
      <dsp:spPr bwMode="white">
        <a:xfrm>
          <a:off x="9736312" y="4397188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Analyse &amp; Create Visualization</a:t>
          </a:r>
          <a:endParaRPr>
            <a:solidFill>
              <a:schemeClr val="dk1"/>
            </a:solidFill>
          </a:endParaRPr>
        </a:p>
      </dsp:txBody>
      <dsp:txXfrm>
        <a:off x="9736312" y="4397188"/>
        <a:ext cx="1208646" cy="767490"/>
      </dsp:txXfrm>
    </dsp:sp>
    <dsp:sp modelId="{EEAF69D3-1C83-BE42-9444-E44A1FE16B6C}">
      <dsp:nvSpPr>
        <dsp:cNvPr id="45" name="Rounded Rectangle 44"/>
        <dsp:cNvSpPr/>
      </dsp:nvSpPr>
      <dsp:spPr bwMode="white">
        <a:xfrm>
          <a:off x="8863401" y="314993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863401" y="3149933"/>
        <a:ext cx="1208646" cy="767490"/>
      </dsp:txXfrm>
    </dsp:sp>
    <dsp:sp modelId="{5C6A47E4-C876-9941-93BB-1981FB821EF8}">
      <dsp:nvSpPr>
        <dsp:cNvPr id="46" name="Rounded Rectangle 45"/>
        <dsp:cNvSpPr/>
      </dsp:nvSpPr>
      <dsp:spPr bwMode="white">
        <a:xfrm>
          <a:off x="8997695" y="3277512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Video</a:t>
          </a:r>
          <a:br>
            <a:rPr lang="en-GB" sz="1600" dirty="0">
              <a:solidFill>
                <a:schemeClr val="dk1"/>
              </a:solidFill>
            </a:rPr>
          </a:br>
          <a:endParaRPr lang="en-GB" sz="1600" dirty="0">
            <a:solidFill>
              <a:schemeClr val="dk1"/>
            </a:solidFill>
          </a:endParaRPr>
        </a:p>
      </dsp:txBody>
      <dsp:txXfrm>
        <a:off x="8997695" y="3277512"/>
        <a:ext cx="1208646" cy="767490"/>
      </dsp:txXfrm>
    </dsp:sp>
    <dsp:sp modelId="{CBA00FAD-508D-6344-BC15-83EDCFBB29C3}">
      <dsp:nvSpPr>
        <dsp:cNvPr id="48" name="Rounded Rectangle 47"/>
        <dsp:cNvSpPr/>
      </dsp:nvSpPr>
      <dsp:spPr bwMode="white">
        <a:xfrm>
          <a:off x="10340634" y="2030928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0340634" y="2030928"/>
        <a:ext cx="1208646" cy="767490"/>
      </dsp:txXfrm>
    </dsp:sp>
    <dsp:sp modelId="{8954BF01-E3B9-0B43-AF55-1BBEDDE5CC48}">
      <dsp:nvSpPr>
        <dsp:cNvPr id="49" name="Rounded Rectangle 48"/>
        <dsp:cNvSpPr/>
      </dsp:nvSpPr>
      <dsp:spPr bwMode="white">
        <a:xfrm>
          <a:off x="10474928" y="2158507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CLOSURE</a:t>
          </a:r>
          <a:endParaRPr lang="en-GB" sz="1600" dirty="0">
            <a:solidFill>
              <a:schemeClr val="dk1"/>
            </a:solidFill>
          </a:endParaRPr>
        </a:p>
      </dsp:txBody>
      <dsp:txXfrm>
        <a:off x="10474928" y="2158507"/>
        <a:ext cx="1208646" cy="767490"/>
      </dsp:txXfrm>
    </dsp:sp>
    <dsp:sp modelId="{C3B159DB-2D22-914E-B690-F9D9412A8A64}">
      <dsp:nvSpPr>
        <dsp:cNvPr id="51" name="Rounded Rectangle 50"/>
        <dsp:cNvSpPr/>
      </dsp:nvSpPr>
      <dsp:spPr bwMode="white">
        <a:xfrm>
          <a:off x="10340634" y="315060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0340634" y="3150604"/>
        <a:ext cx="1208646" cy="767490"/>
      </dsp:txXfrm>
    </dsp:sp>
    <dsp:sp modelId="{9D58D02A-44CE-254C-9A0F-657338F15D7C}">
      <dsp:nvSpPr>
        <dsp:cNvPr id="52" name="Rounded Rectangle 51"/>
        <dsp:cNvSpPr/>
      </dsp:nvSpPr>
      <dsp:spPr bwMode="white">
        <a:xfrm>
          <a:off x="10474928" y="327818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Lessons Learnt, Project Report</a:t>
          </a:r>
          <a:endParaRPr>
            <a:solidFill>
              <a:schemeClr val="dk1"/>
            </a:solidFill>
          </a:endParaRPr>
        </a:p>
      </dsp:txBody>
      <dsp:txXfrm>
        <a:off x="10474928" y="3278183"/>
        <a:ext cx="1208646" cy="767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683574" cy="4925438"/>
        <a:chOff x="0" y="0"/>
        <a:chExt cx="11683574" cy="4925438"/>
      </a:xfrm>
    </dsp:grpSpPr>
    <dsp:sp modelId="{564C0382-73AB-AD40-BC20-ACDA75959C27}">
      <dsp:nvSpPr>
        <dsp:cNvPr id="5" name="Freeform 4"/>
        <dsp:cNvSpPr/>
      </dsp:nvSpPr>
      <dsp:spPr bwMode="white">
        <a:xfrm>
          <a:off x="1296903" y="1824140"/>
          <a:ext cx="4785043" cy="305032"/>
        </a:xfrm>
        <a:custGeom>
          <a:avLst/>
          <a:gdLst/>
          <a:ahLst/>
          <a:cxnLst/>
          <a:pathLst>
            <a:path w="7536" h="480">
              <a:moveTo>
                <a:pt x="7536" y="0"/>
              </a:moveTo>
              <a:lnTo>
                <a:pt x="7536" y="238"/>
              </a:lnTo>
              <a:lnTo>
                <a:pt x="0" y="238"/>
              </a:lnTo>
              <a:lnTo>
                <a:pt x="0" y="480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1296903" y="1824140"/>
        <a:ext cx="4785043" cy="305032"/>
      </dsp:txXfrm>
    </dsp:sp>
    <dsp:sp modelId="{C31C142D-CC01-1143-97E8-88E8F2B4524A}">
      <dsp:nvSpPr>
        <dsp:cNvPr id="8" name="Freeform 7"/>
        <dsp:cNvSpPr/>
      </dsp:nvSpPr>
      <dsp:spPr bwMode="white">
        <a:xfrm>
          <a:off x="524410" y="2795172"/>
          <a:ext cx="772493" cy="305323"/>
        </a:xfrm>
        <a:custGeom>
          <a:avLst/>
          <a:gdLst/>
          <a:ahLst/>
          <a:cxnLst/>
          <a:pathLst>
            <a:path w="1217" h="481">
              <a:moveTo>
                <a:pt x="1217" y="0"/>
              </a:moveTo>
              <a:lnTo>
                <a:pt x="1217" y="239"/>
              </a:lnTo>
              <a:lnTo>
                <a:pt x="0" y="239"/>
              </a:lnTo>
              <a:lnTo>
                <a:pt x="0" y="481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524410" y="2795172"/>
        <a:ext cx="772493" cy="305323"/>
      </dsp:txXfrm>
    </dsp:sp>
    <dsp:sp modelId="{7D68BC0A-EDF7-E349-B498-3CBB7AA07288}">
      <dsp:nvSpPr>
        <dsp:cNvPr id="11" name="Freeform 10"/>
        <dsp:cNvSpPr/>
      </dsp:nvSpPr>
      <dsp:spPr bwMode="white">
        <a:xfrm>
          <a:off x="1296903" y="2795172"/>
          <a:ext cx="640945" cy="305032"/>
        </a:xfrm>
        <a:custGeom>
          <a:avLst/>
          <a:gdLst/>
          <a:ahLst/>
          <a:cxnLst/>
          <a:pathLst>
            <a:path w="1009" h="480">
              <a:moveTo>
                <a:pt x="0" y="0"/>
              </a:moveTo>
              <a:lnTo>
                <a:pt x="0" y="238"/>
              </a:lnTo>
              <a:lnTo>
                <a:pt x="1009" y="238"/>
              </a:lnTo>
              <a:lnTo>
                <a:pt x="1009" y="480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1296903" y="2795172"/>
        <a:ext cx="640945" cy="305032"/>
      </dsp:txXfrm>
    </dsp:sp>
    <dsp:sp modelId="{CFFA7558-0139-FA4C-979C-AB56256C62DB}">
      <dsp:nvSpPr>
        <dsp:cNvPr id="14" name="Freeform 13"/>
        <dsp:cNvSpPr/>
      </dsp:nvSpPr>
      <dsp:spPr bwMode="white">
        <a:xfrm>
          <a:off x="4633177" y="1824140"/>
          <a:ext cx="1448769" cy="305323"/>
        </a:xfrm>
        <a:custGeom>
          <a:avLst/>
          <a:gdLst/>
          <a:ahLst/>
          <a:cxnLst/>
          <a:pathLst>
            <a:path w="2282" h="481">
              <a:moveTo>
                <a:pt x="2282" y="0"/>
              </a:moveTo>
              <a:lnTo>
                <a:pt x="2282" y="239"/>
              </a:lnTo>
              <a:lnTo>
                <a:pt x="0" y="239"/>
              </a:lnTo>
              <a:lnTo>
                <a:pt x="0" y="481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4633177" y="1824140"/>
        <a:ext cx="1448769" cy="305323"/>
      </dsp:txXfrm>
    </dsp:sp>
    <dsp:sp modelId="{174D4A2F-9BFD-8B4F-A3F7-0D2A7E4C3E7E}">
      <dsp:nvSpPr>
        <dsp:cNvPr id="17" name="Freeform 16"/>
        <dsp:cNvSpPr/>
      </dsp:nvSpPr>
      <dsp:spPr bwMode="white">
        <a:xfrm>
          <a:off x="3351287" y="2795463"/>
          <a:ext cx="1281890" cy="305614"/>
        </a:xfrm>
        <a:custGeom>
          <a:avLst/>
          <a:gdLst/>
          <a:ahLst/>
          <a:cxnLst/>
          <a:pathLst>
            <a:path w="2019" h="481">
              <a:moveTo>
                <a:pt x="2019" y="0"/>
              </a:moveTo>
              <a:lnTo>
                <a:pt x="2019" y="239"/>
              </a:lnTo>
              <a:lnTo>
                <a:pt x="0" y="239"/>
              </a:lnTo>
              <a:lnTo>
                <a:pt x="0" y="481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3351287" y="2795463"/>
        <a:ext cx="1281890" cy="305614"/>
      </dsp:txXfrm>
    </dsp:sp>
    <dsp:sp modelId="{A174D04D-B60D-7348-8B58-A47928E619EC}">
      <dsp:nvSpPr>
        <dsp:cNvPr id="20" name="Freeform 19"/>
        <dsp:cNvSpPr/>
      </dsp:nvSpPr>
      <dsp:spPr bwMode="white">
        <a:xfrm>
          <a:off x="4633177" y="2795463"/>
          <a:ext cx="0" cy="305614"/>
        </a:xfrm>
        <a:custGeom>
          <a:avLst/>
          <a:gdLst/>
          <a:ahLst/>
          <a:cxnLst/>
          <a:pathLst>
            <a:path h="481">
              <a:moveTo>
                <a:pt x="0" y="0"/>
              </a:moveTo>
              <a:lnTo>
                <a:pt x="0" y="239"/>
              </a:lnTo>
              <a:lnTo>
                <a:pt x="0" y="239"/>
              </a:lnTo>
              <a:lnTo>
                <a:pt x="0" y="481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4633177" y="2795463"/>
        <a:ext cx="0" cy="305614"/>
      </dsp:txXfrm>
    </dsp:sp>
    <dsp:sp modelId="{E2CD4462-F0C6-4B43-9B77-3211BA022417}">
      <dsp:nvSpPr>
        <dsp:cNvPr id="23" name="Freeform 22"/>
        <dsp:cNvSpPr/>
      </dsp:nvSpPr>
      <dsp:spPr bwMode="white">
        <a:xfrm>
          <a:off x="4633177" y="2795463"/>
          <a:ext cx="1281890" cy="305614"/>
        </a:xfrm>
        <a:custGeom>
          <a:avLst/>
          <a:gdLst/>
          <a:ahLst/>
          <a:cxnLst/>
          <a:pathLst>
            <a:path w="2019" h="481">
              <a:moveTo>
                <a:pt x="0" y="0"/>
              </a:moveTo>
              <a:lnTo>
                <a:pt x="0" y="239"/>
              </a:lnTo>
              <a:lnTo>
                <a:pt x="2019" y="239"/>
              </a:lnTo>
              <a:lnTo>
                <a:pt x="2019" y="481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4633177" y="2795463"/>
        <a:ext cx="1281890" cy="305614"/>
      </dsp:txXfrm>
    </dsp:sp>
    <dsp:sp modelId="{BAE9D8D9-F63B-0243-A497-F16166EB0CBB}">
      <dsp:nvSpPr>
        <dsp:cNvPr id="26" name="Freeform 25"/>
        <dsp:cNvSpPr/>
      </dsp:nvSpPr>
      <dsp:spPr bwMode="white">
        <a:xfrm>
          <a:off x="6081946" y="1824140"/>
          <a:ext cx="2396902" cy="305032"/>
        </a:xfrm>
        <a:custGeom>
          <a:avLst/>
          <a:gdLst/>
          <a:ahLst/>
          <a:cxnLst/>
          <a:pathLst>
            <a:path w="3775" h="480">
              <a:moveTo>
                <a:pt x="0" y="0"/>
              </a:moveTo>
              <a:lnTo>
                <a:pt x="0" y="238"/>
              </a:lnTo>
              <a:lnTo>
                <a:pt x="3775" y="238"/>
              </a:lnTo>
              <a:lnTo>
                <a:pt x="3775" y="480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6081946" y="1824140"/>
        <a:ext cx="2396902" cy="305032"/>
      </dsp:txXfrm>
    </dsp:sp>
    <dsp:sp modelId="{336C7B7E-B8A1-704E-B6F0-20F9AC0191C2}">
      <dsp:nvSpPr>
        <dsp:cNvPr id="29" name="Freeform 28"/>
        <dsp:cNvSpPr/>
      </dsp:nvSpPr>
      <dsp:spPr bwMode="white">
        <a:xfrm>
          <a:off x="7196958" y="2795172"/>
          <a:ext cx="1281890" cy="305323"/>
        </a:xfrm>
        <a:custGeom>
          <a:avLst/>
          <a:gdLst/>
          <a:ahLst/>
          <a:cxnLst/>
          <a:pathLst>
            <a:path w="2019" h="481">
              <a:moveTo>
                <a:pt x="2019" y="0"/>
              </a:moveTo>
              <a:lnTo>
                <a:pt x="2019" y="239"/>
              </a:lnTo>
              <a:lnTo>
                <a:pt x="0" y="239"/>
              </a:lnTo>
              <a:lnTo>
                <a:pt x="0" y="481"/>
              </a:lnTo>
            </a:path>
          </a:pathLst>
        </a:custGeom>
        <a:ln>
          <a:solidFill>
            <a:schemeClr val="accent5"/>
          </a:solidFill>
        </a:ln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7196958" y="2795172"/>
        <a:ext cx="1281890" cy="305323"/>
      </dsp:txXfrm>
    </dsp:sp>
    <dsp:sp modelId="{27F4AE2D-C44D-1A4B-97BD-C15B5B30171E}">
      <dsp:nvSpPr>
        <dsp:cNvPr id="32" name="Freeform 31"/>
        <dsp:cNvSpPr/>
      </dsp:nvSpPr>
      <dsp:spPr bwMode="white">
        <a:xfrm>
          <a:off x="5274122" y="3766495"/>
          <a:ext cx="1922836" cy="305323"/>
        </a:xfrm>
        <a:custGeom>
          <a:avLst/>
          <a:gdLst/>
          <a:ahLst/>
          <a:cxnLst/>
          <a:pathLst>
            <a:path w="3028" h="481">
              <a:moveTo>
                <a:pt x="3028" y="0"/>
              </a:moveTo>
              <a:lnTo>
                <a:pt x="3028" y="239"/>
              </a:lnTo>
              <a:lnTo>
                <a:pt x="0" y="239"/>
              </a:lnTo>
              <a:lnTo>
                <a:pt x="0" y="481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5274122" y="3766495"/>
        <a:ext cx="1922836" cy="305323"/>
      </dsp:txXfrm>
    </dsp:sp>
    <dsp:sp modelId="{97DE6E92-7906-E24D-9F4C-D10C632705FB}">
      <dsp:nvSpPr>
        <dsp:cNvPr id="35" name="Freeform 34"/>
        <dsp:cNvSpPr/>
      </dsp:nvSpPr>
      <dsp:spPr bwMode="white">
        <a:xfrm>
          <a:off x="6655147" y="3766495"/>
          <a:ext cx="541811" cy="305614"/>
        </a:xfrm>
        <a:custGeom>
          <a:avLst/>
          <a:gdLst/>
          <a:ahLst/>
          <a:cxnLst/>
          <a:pathLst>
            <a:path w="853" h="481">
              <a:moveTo>
                <a:pt x="853" y="0"/>
              </a:moveTo>
              <a:lnTo>
                <a:pt x="853" y="239"/>
              </a:lnTo>
              <a:lnTo>
                <a:pt x="0" y="239"/>
              </a:lnTo>
              <a:lnTo>
                <a:pt x="0" y="481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6655147" y="3766495"/>
        <a:ext cx="541811" cy="305614"/>
      </dsp:txXfrm>
    </dsp:sp>
    <dsp:sp modelId="{AC2FF82C-37F4-ED4F-BD2A-94C4A3731156}">
      <dsp:nvSpPr>
        <dsp:cNvPr id="38" name="Freeform 37"/>
        <dsp:cNvSpPr/>
      </dsp:nvSpPr>
      <dsp:spPr bwMode="white">
        <a:xfrm>
          <a:off x="7196958" y="3766495"/>
          <a:ext cx="740080" cy="305614"/>
        </a:xfrm>
        <a:custGeom>
          <a:avLst/>
          <a:gdLst/>
          <a:ahLst/>
          <a:cxnLst/>
          <a:pathLst>
            <a:path w="1165" h="481">
              <a:moveTo>
                <a:pt x="0" y="0"/>
              </a:moveTo>
              <a:lnTo>
                <a:pt x="0" y="239"/>
              </a:lnTo>
              <a:lnTo>
                <a:pt x="1165" y="239"/>
              </a:lnTo>
              <a:lnTo>
                <a:pt x="1165" y="481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7196958" y="3766495"/>
        <a:ext cx="740080" cy="305614"/>
      </dsp:txXfrm>
    </dsp:sp>
    <dsp:sp modelId="{A80E01E7-835C-F844-9596-692A3F23163C}">
      <dsp:nvSpPr>
        <dsp:cNvPr id="41" name="Freeform 40"/>
        <dsp:cNvSpPr/>
      </dsp:nvSpPr>
      <dsp:spPr bwMode="white">
        <a:xfrm>
          <a:off x="7196958" y="3766495"/>
          <a:ext cx="2021970" cy="305614"/>
        </a:xfrm>
        <a:custGeom>
          <a:avLst/>
          <a:gdLst/>
          <a:ahLst/>
          <a:cxnLst/>
          <a:pathLst>
            <a:path w="3184" h="481">
              <a:moveTo>
                <a:pt x="0" y="0"/>
              </a:moveTo>
              <a:lnTo>
                <a:pt x="0" y="239"/>
              </a:lnTo>
              <a:lnTo>
                <a:pt x="3184" y="239"/>
              </a:lnTo>
              <a:lnTo>
                <a:pt x="3184" y="481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7196958" y="3766495"/>
        <a:ext cx="2021970" cy="305614"/>
      </dsp:txXfrm>
    </dsp:sp>
    <dsp:sp modelId="{B03CF166-CB6D-CE45-9213-D88020C7E95F}">
      <dsp:nvSpPr>
        <dsp:cNvPr id="44" name="Freeform 43"/>
        <dsp:cNvSpPr/>
      </dsp:nvSpPr>
      <dsp:spPr bwMode="white">
        <a:xfrm>
          <a:off x="8478848" y="2795172"/>
          <a:ext cx="0" cy="305323"/>
        </a:xfrm>
        <a:custGeom>
          <a:avLst/>
          <a:gdLst/>
          <a:ahLst/>
          <a:cxnLst/>
          <a:pathLst>
            <a:path h="481">
              <a:moveTo>
                <a:pt x="0" y="0"/>
              </a:moveTo>
              <a:lnTo>
                <a:pt x="0" y="481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8478848" y="2795172"/>
        <a:ext cx="0" cy="305323"/>
      </dsp:txXfrm>
    </dsp:sp>
    <dsp:sp modelId="{09BB6D3B-62D8-0642-BEC8-F29C477F305E}">
      <dsp:nvSpPr>
        <dsp:cNvPr id="47" name="Freeform 46"/>
        <dsp:cNvSpPr/>
      </dsp:nvSpPr>
      <dsp:spPr bwMode="white">
        <a:xfrm>
          <a:off x="8478848" y="2795172"/>
          <a:ext cx="1281890" cy="305323"/>
        </a:xfrm>
        <a:custGeom>
          <a:avLst/>
          <a:gdLst/>
          <a:ahLst/>
          <a:cxnLst/>
          <a:pathLst>
            <a:path w="2019" h="481">
              <a:moveTo>
                <a:pt x="0" y="0"/>
              </a:moveTo>
              <a:lnTo>
                <a:pt x="0" y="239"/>
              </a:lnTo>
              <a:lnTo>
                <a:pt x="2019" y="239"/>
              </a:lnTo>
              <a:lnTo>
                <a:pt x="2019" y="481"/>
              </a:lnTo>
            </a:path>
          </a:pathLst>
        </a:custGeom>
        <a:ln>
          <a:solidFill>
            <a:schemeClr val="accent5"/>
          </a:solidFill>
        </a:ln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8478848" y="2795172"/>
        <a:ext cx="1281890" cy="305323"/>
      </dsp:txXfrm>
    </dsp:sp>
    <dsp:sp modelId="{E308BE26-04AE-3F4E-9575-A8C4DCD1DEBA}">
      <dsp:nvSpPr>
        <dsp:cNvPr id="50" name="Freeform 49"/>
        <dsp:cNvSpPr/>
      </dsp:nvSpPr>
      <dsp:spPr bwMode="white">
        <a:xfrm>
          <a:off x="6081946" y="1824140"/>
          <a:ext cx="4960683" cy="305323"/>
        </a:xfrm>
        <a:custGeom>
          <a:avLst/>
          <a:gdLst/>
          <a:ahLst/>
          <a:cxnLst/>
          <a:pathLst>
            <a:path w="7812" h="481">
              <a:moveTo>
                <a:pt x="0" y="0"/>
              </a:moveTo>
              <a:lnTo>
                <a:pt x="0" y="239"/>
              </a:lnTo>
              <a:lnTo>
                <a:pt x="7812" y="239"/>
              </a:lnTo>
              <a:lnTo>
                <a:pt x="7812" y="481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6081946" y="1824140"/>
        <a:ext cx="4960683" cy="305323"/>
      </dsp:txXfrm>
    </dsp:sp>
    <dsp:sp modelId="{678D6FA3-6B34-8346-B07D-06A6FFED1912}">
      <dsp:nvSpPr>
        <dsp:cNvPr id="53" name="Freeform 52"/>
        <dsp:cNvSpPr/>
      </dsp:nvSpPr>
      <dsp:spPr bwMode="white">
        <a:xfrm>
          <a:off x="11042629" y="2795463"/>
          <a:ext cx="0" cy="305614"/>
        </a:xfrm>
        <a:custGeom>
          <a:avLst/>
          <a:gdLst/>
          <a:ahLst/>
          <a:cxnLst/>
          <a:pathLst>
            <a:path h="481">
              <a:moveTo>
                <a:pt x="0" y="0"/>
              </a:moveTo>
              <a:lnTo>
                <a:pt x="0" y="481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11042629" y="2795463"/>
        <a:ext cx="0" cy="305614"/>
      </dsp:txXfrm>
    </dsp:sp>
    <dsp:sp modelId="{93EB40CF-C469-C042-9AAC-9E65599A2A8E}">
      <dsp:nvSpPr>
        <dsp:cNvPr id="3" name="Rounded Rectangle 2"/>
        <dsp:cNvSpPr/>
      </dsp:nvSpPr>
      <dsp:spPr bwMode="white">
        <a:xfrm>
          <a:off x="4603357" y="76328"/>
          <a:ext cx="2957178" cy="17478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4603357" y="76328"/>
        <a:ext cx="2957178" cy="1747811"/>
      </dsp:txXfrm>
    </dsp:sp>
    <dsp:sp modelId="{265B3781-273D-0148-87CB-FBE8B43D31EF}">
      <dsp:nvSpPr>
        <dsp:cNvPr id="4" name="Rounded Rectangle 3"/>
        <dsp:cNvSpPr/>
      </dsp:nvSpPr>
      <dsp:spPr bwMode="white">
        <a:xfrm>
          <a:off x="4719892" y="187037"/>
          <a:ext cx="2957178" cy="1747811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</a:rPr>
            <a:t>Create a</a:t>
          </a:r>
          <a:r>
            <a:rPr lang="en-GB" sz="2000" b="1" dirty="0">
              <a:solidFill>
                <a:schemeClr val="dk1"/>
              </a:solidFill>
            </a:rPr>
            <a:t> </a:t>
          </a:r>
          <a:endParaRPr lang="en-GB" sz="2000" b="1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dirty="0">
              <a:solidFill>
                <a:schemeClr val="dk1"/>
              </a:solidFill>
            </a:rPr>
            <a:t>‘BUSINESS PROCESS’</a:t>
          </a:r>
          <a:endParaRPr lang="en-GB" sz="2400" b="1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</a:rPr>
            <a:t>as per Industry Ways of Working</a:t>
          </a:r>
          <a:endParaRPr>
            <a:solidFill>
              <a:schemeClr val="dk1"/>
            </a:solidFill>
          </a:endParaRPr>
        </a:p>
      </dsp:txBody>
      <dsp:txXfrm>
        <a:off x="4719892" y="187037"/>
        <a:ext cx="2957178" cy="1747811"/>
      </dsp:txXfrm>
    </dsp:sp>
    <dsp:sp modelId="{98C76165-9034-1643-9104-9B92F7A95E7E}">
      <dsp:nvSpPr>
        <dsp:cNvPr id="6" name="Rounded Rectangle 5"/>
        <dsp:cNvSpPr/>
      </dsp:nvSpPr>
      <dsp:spPr bwMode="white">
        <a:xfrm>
          <a:off x="596853" y="2129171"/>
          <a:ext cx="1400100" cy="666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96853" y="2129171"/>
        <a:ext cx="1400100" cy="666000"/>
      </dsp:txXfrm>
    </dsp:sp>
    <dsp:sp modelId="{F1BC48F8-BC78-354B-8D25-7D5CBB308992}">
      <dsp:nvSpPr>
        <dsp:cNvPr id="7" name="Rounded Rectangle 6"/>
        <dsp:cNvSpPr/>
      </dsp:nvSpPr>
      <dsp:spPr bwMode="white">
        <a:xfrm>
          <a:off x="713388" y="2239880"/>
          <a:ext cx="1400100" cy="666000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INITIATION</a:t>
          </a:r>
          <a:endParaRPr>
            <a:solidFill>
              <a:schemeClr val="dk1"/>
            </a:solidFill>
          </a:endParaRPr>
        </a:p>
      </dsp:txBody>
      <dsp:txXfrm>
        <a:off x="713388" y="2239880"/>
        <a:ext cx="1400100" cy="666000"/>
      </dsp:txXfrm>
    </dsp:sp>
    <dsp:sp modelId="{44BEB450-4BCD-F54F-A322-73AA595A8A41}">
      <dsp:nvSpPr>
        <dsp:cNvPr id="9" name="Rounded Rectangle 8"/>
        <dsp:cNvSpPr/>
      </dsp:nvSpPr>
      <dsp:spPr bwMode="white">
        <a:xfrm>
          <a:off x="0" y="3100495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3100495"/>
        <a:ext cx="1048819" cy="666000"/>
      </dsp:txXfrm>
    </dsp:sp>
    <dsp:sp modelId="{082858DA-3FBC-224B-94F4-A3E62BFB3CA0}">
      <dsp:nvSpPr>
        <dsp:cNvPr id="10" name="Rounded Rectangle 9"/>
        <dsp:cNvSpPr/>
      </dsp:nvSpPr>
      <dsp:spPr bwMode="white">
        <a:xfrm>
          <a:off x="116535" y="3211203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Project Charter</a:t>
          </a:r>
          <a:endParaRPr>
            <a:solidFill>
              <a:schemeClr val="dk1"/>
            </a:solidFill>
          </a:endParaRPr>
        </a:p>
      </dsp:txBody>
      <dsp:txXfrm>
        <a:off x="116535" y="3211203"/>
        <a:ext cx="1048819" cy="666000"/>
      </dsp:txXfrm>
    </dsp:sp>
    <dsp:sp modelId="{FEEC3C17-77DE-4445-9F57-EC26BC3F2F4C}">
      <dsp:nvSpPr>
        <dsp:cNvPr id="12" name="Rounded Rectangle 11"/>
        <dsp:cNvSpPr/>
      </dsp:nvSpPr>
      <dsp:spPr bwMode="white">
        <a:xfrm>
          <a:off x="1281890" y="3100203"/>
          <a:ext cx="1311916" cy="666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81890" y="3100203"/>
        <a:ext cx="1311916" cy="666000"/>
      </dsp:txXfrm>
    </dsp:sp>
    <dsp:sp modelId="{8EEDF970-CC88-124A-A9E9-A1462E464C5C}">
      <dsp:nvSpPr>
        <dsp:cNvPr id="13" name="Rounded Rectangle 12"/>
        <dsp:cNvSpPr/>
      </dsp:nvSpPr>
      <dsp:spPr bwMode="white">
        <a:xfrm>
          <a:off x="1398426" y="3210912"/>
          <a:ext cx="1311916" cy="66600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Scope Document</a:t>
          </a:r>
          <a:endParaRPr>
            <a:solidFill>
              <a:schemeClr val="dk1"/>
            </a:solidFill>
          </a:endParaRPr>
        </a:p>
      </dsp:txBody>
      <dsp:txXfrm>
        <a:off x="1398426" y="3210912"/>
        <a:ext cx="1311916" cy="666000"/>
      </dsp:txXfrm>
    </dsp:sp>
    <dsp:sp modelId="{10ED8AD8-C95D-7F46-8284-6BFFCB8023D0}">
      <dsp:nvSpPr>
        <dsp:cNvPr id="15" name="Rounded Rectangle 14"/>
        <dsp:cNvSpPr/>
      </dsp:nvSpPr>
      <dsp:spPr bwMode="white">
        <a:xfrm>
          <a:off x="4108767" y="2129463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108767" y="2129463"/>
        <a:ext cx="1048819" cy="666000"/>
      </dsp:txXfrm>
    </dsp:sp>
    <dsp:sp modelId="{CE004470-AE31-6542-BE4E-74C32357678F}">
      <dsp:nvSpPr>
        <dsp:cNvPr id="16" name="Rounded Rectangle 15"/>
        <dsp:cNvSpPr/>
      </dsp:nvSpPr>
      <dsp:spPr bwMode="white">
        <a:xfrm>
          <a:off x="4225303" y="2240171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PLANNING</a:t>
          </a:r>
          <a:endParaRPr>
            <a:solidFill>
              <a:schemeClr val="dk1"/>
            </a:solidFill>
          </a:endParaRPr>
        </a:p>
      </dsp:txBody>
      <dsp:txXfrm>
        <a:off x="4225303" y="2240171"/>
        <a:ext cx="1048819" cy="666000"/>
      </dsp:txXfrm>
    </dsp:sp>
    <dsp:sp modelId="{6E16703E-D480-984D-B802-173E140186A1}">
      <dsp:nvSpPr>
        <dsp:cNvPr id="18" name="Rounded Rectangle 17"/>
        <dsp:cNvSpPr/>
      </dsp:nvSpPr>
      <dsp:spPr bwMode="white">
        <a:xfrm>
          <a:off x="2826877" y="3101077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826877" y="3101077"/>
        <a:ext cx="1048819" cy="666000"/>
      </dsp:txXfrm>
    </dsp:sp>
    <dsp:sp modelId="{1335637A-7683-4A41-B519-CE080C5D3C7D}">
      <dsp:nvSpPr>
        <dsp:cNvPr id="19" name="Rounded Rectangle 18"/>
        <dsp:cNvSpPr/>
      </dsp:nvSpPr>
      <dsp:spPr bwMode="white">
        <a:xfrm>
          <a:off x="2943413" y="3211786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WBS</a:t>
          </a:r>
          <a:endParaRPr>
            <a:solidFill>
              <a:schemeClr val="dk1"/>
            </a:solidFill>
          </a:endParaRPr>
        </a:p>
      </dsp:txBody>
      <dsp:txXfrm>
        <a:off x="2943413" y="3211786"/>
        <a:ext cx="1048819" cy="666000"/>
      </dsp:txXfrm>
    </dsp:sp>
    <dsp:sp modelId="{9BB62355-7E98-FF48-B43F-443943F5FC67}">
      <dsp:nvSpPr>
        <dsp:cNvPr id="21" name="Rounded Rectangle 20"/>
        <dsp:cNvSpPr/>
      </dsp:nvSpPr>
      <dsp:spPr bwMode="white">
        <a:xfrm>
          <a:off x="4108767" y="3101077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108767" y="3101077"/>
        <a:ext cx="1048819" cy="666000"/>
      </dsp:txXfrm>
    </dsp:sp>
    <dsp:sp modelId="{98149894-16C1-9849-9F1D-7F8F3F75A8FC}">
      <dsp:nvSpPr>
        <dsp:cNvPr id="22" name="Rounded Rectangle 21"/>
        <dsp:cNvSpPr/>
      </dsp:nvSpPr>
      <dsp:spPr bwMode="white">
        <a:xfrm>
          <a:off x="4225303" y="3211786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Project Schedule</a:t>
          </a:r>
          <a:endParaRPr>
            <a:solidFill>
              <a:schemeClr val="dk1"/>
            </a:solidFill>
          </a:endParaRPr>
        </a:p>
      </dsp:txBody>
      <dsp:txXfrm>
        <a:off x="4225303" y="3211786"/>
        <a:ext cx="1048819" cy="666000"/>
      </dsp:txXfrm>
    </dsp:sp>
    <dsp:sp modelId="{06B3B77D-83B7-4F4F-A505-FD6E2141620B}">
      <dsp:nvSpPr>
        <dsp:cNvPr id="24" name="Rounded Rectangle 23"/>
        <dsp:cNvSpPr/>
      </dsp:nvSpPr>
      <dsp:spPr bwMode="white">
        <a:xfrm>
          <a:off x="5390658" y="3101077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390658" y="3101077"/>
        <a:ext cx="1048819" cy="666000"/>
      </dsp:txXfrm>
    </dsp:sp>
    <dsp:sp modelId="{EACE96B3-4D7B-5841-A0E5-AF7D060742AB}">
      <dsp:nvSpPr>
        <dsp:cNvPr id="25" name="Rounded Rectangle 24"/>
        <dsp:cNvSpPr/>
      </dsp:nvSpPr>
      <dsp:spPr bwMode="white">
        <a:xfrm>
          <a:off x="5507193" y="3211786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RAID Logs</a:t>
          </a:r>
          <a:endParaRPr>
            <a:solidFill>
              <a:schemeClr val="dk1"/>
            </a:solidFill>
          </a:endParaRPr>
        </a:p>
      </dsp:txBody>
      <dsp:txXfrm>
        <a:off x="5507193" y="3211786"/>
        <a:ext cx="1048819" cy="666000"/>
      </dsp:txXfrm>
    </dsp:sp>
    <dsp:sp modelId="{B1AEAF6C-B8B1-1748-805C-DEA9F80466AD}">
      <dsp:nvSpPr>
        <dsp:cNvPr id="27" name="Rounded Rectangle 26"/>
        <dsp:cNvSpPr/>
      </dsp:nvSpPr>
      <dsp:spPr bwMode="white">
        <a:xfrm>
          <a:off x="7708144" y="2129171"/>
          <a:ext cx="1541408" cy="666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708144" y="2129171"/>
        <a:ext cx="1541408" cy="666000"/>
      </dsp:txXfrm>
    </dsp:sp>
    <dsp:sp modelId="{C9D855B1-F204-3449-A0AB-C83C199BFD6B}">
      <dsp:nvSpPr>
        <dsp:cNvPr id="28" name="Rounded Rectangle 27"/>
        <dsp:cNvSpPr/>
      </dsp:nvSpPr>
      <dsp:spPr bwMode="white">
        <a:xfrm>
          <a:off x="7824680" y="2239880"/>
          <a:ext cx="1541408" cy="666000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EXECUTION &amp; MONITORING</a:t>
          </a:r>
          <a:endParaRPr>
            <a:solidFill>
              <a:schemeClr val="dk1"/>
            </a:solidFill>
          </a:endParaRPr>
        </a:p>
      </dsp:txBody>
      <dsp:txXfrm>
        <a:off x="7824680" y="2239880"/>
        <a:ext cx="1541408" cy="666000"/>
      </dsp:txXfrm>
    </dsp:sp>
    <dsp:sp modelId="{AAD8F2C4-08CA-AF4B-9906-3A68E9EF11C1}">
      <dsp:nvSpPr>
        <dsp:cNvPr id="30" name="Rounded Rectangle 29"/>
        <dsp:cNvSpPr/>
      </dsp:nvSpPr>
      <dsp:spPr bwMode="white">
        <a:xfrm>
          <a:off x="6672548" y="3100495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672548" y="3100495"/>
        <a:ext cx="1048819" cy="666000"/>
      </dsp:txXfrm>
    </dsp:sp>
    <dsp:sp modelId="{4D06952F-0D14-5749-83D1-8713E0D0751F}">
      <dsp:nvSpPr>
        <dsp:cNvPr id="31" name="Rounded Rectangle 30"/>
        <dsp:cNvSpPr/>
      </dsp:nvSpPr>
      <dsp:spPr bwMode="white">
        <a:xfrm>
          <a:off x="6789084" y="3211203"/>
          <a:ext cx="1048819" cy="666000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Process Map</a:t>
          </a:r>
          <a:endParaRPr>
            <a:solidFill>
              <a:schemeClr val="dk1"/>
            </a:solidFill>
          </a:endParaRPr>
        </a:p>
      </dsp:txBody>
      <dsp:txXfrm>
        <a:off x="6789084" y="3211203"/>
        <a:ext cx="1048819" cy="666000"/>
      </dsp:txXfrm>
    </dsp:sp>
    <dsp:sp modelId="{F91EFB14-4FD9-B440-81DD-154D4851E29B}">
      <dsp:nvSpPr>
        <dsp:cNvPr id="33" name="Rounded Rectangle 32"/>
        <dsp:cNvSpPr/>
      </dsp:nvSpPr>
      <dsp:spPr bwMode="white">
        <a:xfrm>
          <a:off x="4650578" y="4071818"/>
          <a:ext cx="1247088" cy="666000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650578" y="4071818"/>
        <a:ext cx="1247088" cy="666000"/>
      </dsp:txXfrm>
    </dsp:sp>
    <dsp:sp modelId="{04CCF936-4794-3944-9FBB-630AF440FBEA}">
      <dsp:nvSpPr>
        <dsp:cNvPr id="34" name="Rounded Rectangle 33"/>
        <dsp:cNvSpPr/>
      </dsp:nvSpPr>
      <dsp:spPr bwMode="white">
        <a:xfrm>
          <a:off x="4767114" y="4182527"/>
          <a:ext cx="1247088" cy="66600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Understand 'As - Is' Process</a:t>
          </a:r>
          <a:endParaRPr>
            <a:solidFill>
              <a:schemeClr val="dk1"/>
            </a:solidFill>
          </a:endParaRPr>
        </a:p>
      </dsp:txBody>
      <dsp:txXfrm>
        <a:off x="4767114" y="4182527"/>
        <a:ext cx="1247088" cy="666000"/>
      </dsp:txXfrm>
    </dsp:sp>
    <dsp:sp modelId="{319D46E9-6DD9-0648-A5E8-15735DDD20B2}">
      <dsp:nvSpPr>
        <dsp:cNvPr id="36" name="Rounded Rectangle 35"/>
        <dsp:cNvSpPr/>
      </dsp:nvSpPr>
      <dsp:spPr bwMode="white">
        <a:xfrm>
          <a:off x="6130737" y="4072109"/>
          <a:ext cx="1048819" cy="666000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130737" y="4072109"/>
        <a:ext cx="1048819" cy="666000"/>
      </dsp:txXfrm>
    </dsp:sp>
    <dsp:sp modelId="{24831EA6-8745-994F-8EF1-8FC3AD6622E2}">
      <dsp:nvSpPr>
        <dsp:cNvPr id="37" name="Rounded Rectangle 36"/>
        <dsp:cNvSpPr/>
      </dsp:nvSpPr>
      <dsp:spPr bwMode="white">
        <a:xfrm>
          <a:off x="6247273" y="4182818"/>
          <a:ext cx="1048819" cy="66600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Identify Gaps</a:t>
          </a:r>
          <a:endParaRPr>
            <a:solidFill>
              <a:schemeClr val="dk1"/>
            </a:solidFill>
          </a:endParaRPr>
        </a:p>
      </dsp:txBody>
      <dsp:txXfrm>
        <a:off x="6247273" y="4182818"/>
        <a:ext cx="1048819" cy="666000"/>
      </dsp:txXfrm>
    </dsp:sp>
    <dsp:sp modelId="{0FF65706-F28B-FC44-9237-0332B6A24E13}">
      <dsp:nvSpPr>
        <dsp:cNvPr id="39" name="Rounded Rectangle 38"/>
        <dsp:cNvSpPr/>
      </dsp:nvSpPr>
      <dsp:spPr bwMode="white">
        <a:xfrm>
          <a:off x="7412628" y="4072109"/>
          <a:ext cx="1048819" cy="666000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412628" y="4072109"/>
        <a:ext cx="1048819" cy="666000"/>
      </dsp:txXfrm>
    </dsp:sp>
    <dsp:sp modelId="{5BA19709-D063-054F-AF4D-6FE10F72E0E4}">
      <dsp:nvSpPr>
        <dsp:cNvPr id="40" name="Rounded Rectangle 39"/>
        <dsp:cNvSpPr/>
      </dsp:nvSpPr>
      <dsp:spPr bwMode="white">
        <a:xfrm>
          <a:off x="7529163" y="4182818"/>
          <a:ext cx="1048819" cy="66600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Research</a:t>
          </a:r>
          <a:endParaRPr>
            <a:solidFill>
              <a:schemeClr val="dk1"/>
            </a:solidFill>
          </a:endParaRPr>
        </a:p>
      </dsp:txBody>
      <dsp:txXfrm>
        <a:off x="7529163" y="4182818"/>
        <a:ext cx="1048819" cy="666000"/>
      </dsp:txXfrm>
    </dsp:sp>
    <dsp:sp modelId="{B8518441-A1C2-DA4F-A97D-6B4B12C76F98}">
      <dsp:nvSpPr>
        <dsp:cNvPr id="42" name="Rounded Rectangle 41"/>
        <dsp:cNvSpPr/>
      </dsp:nvSpPr>
      <dsp:spPr bwMode="white">
        <a:xfrm>
          <a:off x="8694518" y="4072109"/>
          <a:ext cx="1048819" cy="666000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694518" y="4072109"/>
        <a:ext cx="1048819" cy="666000"/>
      </dsp:txXfrm>
    </dsp:sp>
    <dsp:sp modelId="{AC479F55-A6A1-E740-ADFF-8A005ADBBF5B}">
      <dsp:nvSpPr>
        <dsp:cNvPr id="43" name="Rounded Rectangle 42"/>
        <dsp:cNvSpPr/>
      </dsp:nvSpPr>
      <dsp:spPr bwMode="white">
        <a:xfrm>
          <a:off x="8811054" y="4182818"/>
          <a:ext cx="1048819" cy="66600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Create 'To-Be' Process</a:t>
          </a:r>
          <a:endParaRPr>
            <a:solidFill>
              <a:schemeClr val="dk1"/>
            </a:solidFill>
          </a:endParaRPr>
        </a:p>
      </dsp:txBody>
      <dsp:txXfrm>
        <a:off x="8811054" y="4182818"/>
        <a:ext cx="1048819" cy="666000"/>
      </dsp:txXfrm>
    </dsp:sp>
    <dsp:sp modelId="{7A97CB91-5FF0-974F-AB14-830DC57E0B64}">
      <dsp:nvSpPr>
        <dsp:cNvPr id="45" name="Rounded Rectangle 44"/>
        <dsp:cNvSpPr/>
      </dsp:nvSpPr>
      <dsp:spPr bwMode="white">
        <a:xfrm>
          <a:off x="7954438" y="3100495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954438" y="3100495"/>
        <a:ext cx="1048819" cy="666000"/>
      </dsp:txXfrm>
    </dsp:sp>
    <dsp:sp modelId="{16A6AF71-B1F8-684A-8B86-0448E8482457}">
      <dsp:nvSpPr>
        <dsp:cNvPr id="46" name="Rounded Rectangle 45"/>
        <dsp:cNvSpPr/>
      </dsp:nvSpPr>
      <dsp:spPr bwMode="white">
        <a:xfrm>
          <a:off x="8070974" y="3211203"/>
          <a:ext cx="1048819" cy="666000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Templates</a:t>
          </a:r>
          <a:endParaRPr>
            <a:solidFill>
              <a:schemeClr val="dk1"/>
            </a:solidFill>
          </a:endParaRPr>
        </a:p>
      </dsp:txBody>
      <dsp:txXfrm>
        <a:off x="8070974" y="3211203"/>
        <a:ext cx="1048819" cy="666000"/>
      </dsp:txXfrm>
    </dsp:sp>
    <dsp:sp modelId="{27C0C653-7FC0-CF42-97A2-725E9A5B814F}">
      <dsp:nvSpPr>
        <dsp:cNvPr id="48" name="Rounded Rectangle 47"/>
        <dsp:cNvSpPr/>
      </dsp:nvSpPr>
      <dsp:spPr bwMode="white">
        <a:xfrm>
          <a:off x="9236329" y="3100495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9236329" y="3100495"/>
        <a:ext cx="1048819" cy="666000"/>
      </dsp:txXfrm>
    </dsp:sp>
    <dsp:sp modelId="{A064A3DA-7C5C-0B4E-B79A-2F183A3DE07A}">
      <dsp:nvSpPr>
        <dsp:cNvPr id="49" name="Rounded Rectangle 48"/>
        <dsp:cNvSpPr/>
      </dsp:nvSpPr>
      <dsp:spPr bwMode="white">
        <a:xfrm>
          <a:off x="9352864" y="3211203"/>
          <a:ext cx="1048819" cy="666000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Presentation Video</a:t>
          </a:r>
          <a:br>
            <a:rPr lang="en-GB" sz="1600" dirty="0">
              <a:solidFill>
                <a:schemeClr val="dk1"/>
              </a:solidFill>
            </a:rPr>
          </a:br>
          <a:endParaRPr lang="en-GB" sz="1600" dirty="0">
            <a:solidFill>
              <a:schemeClr val="dk1"/>
            </a:solidFill>
          </a:endParaRPr>
        </a:p>
      </dsp:txBody>
      <dsp:txXfrm>
        <a:off x="9352864" y="3211203"/>
        <a:ext cx="1048819" cy="666000"/>
      </dsp:txXfrm>
    </dsp:sp>
    <dsp:sp modelId="{CBA00FAD-508D-6344-BC15-83EDCFBB29C3}">
      <dsp:nvSpPr>
        <dsp:cNvPr id="51" name="Rounded Rectangle 50"/>
        <dsp:cNvSpPr/>
      </dsp:nvSpPr>
      <dsp:spPr bwMode="white">
        <a:xfrm>
          <a:off x="10518219" y="2129463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0518219" y="2129463"/>
        <a:ext cx="1048819" cy="666000"/>
      </dsp:txXfrm>
    </dsp:sp>
    <dsp:sp modelId="{8954BF01-E3B9-0B43-AF55-1BBEDDE5CC48}">
      <dsp:nvSpPr>
        <dsp:cNvPr id="52" name="Rounded Rectangle 51"/>
        <dsp:cNvSpPr/>
      </dsp:nvSpPr>
      <dsp:spPr bwMode="white">
        <a:xfrm>
          <a:off x="10634755" y="2240171"/>
          <a:ext cx="1048819" cy="666000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CLOSURE</a:t>
          </a:r>
          <a:endParaRPr lang="en-GB" sz="1600" dirty="0">
            <a:solidFill>
              <a:schemeClr val="dk1"/>
            </a:solidFill>
          </a:endParaRPr>
        </a:p>
      </dsp:txBody>
      <dsp:txXfrm>
        <a:off x="10634755" y="2240171"/>
        <a:ext cx="1048819" cy="666000"/>
      </dsp:txXfrm>
    </dsp:sp>
    <dsp:sp modelId="{C3B159DB-2D22-914E-B690-F9D9412A8A64}">
      <dsp:nvSpPr>
        <dsp:cNvPr id="54" name="Rounded Rectangle 53"/>
        <dsp:cNvSpPr/>
      </dsp:nvSpPr>
      <dsp:spPr bwMode="white">
        <a:xfrm>
          <a:off x="10518219" y="3101077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0518219" y="3101077"/>
        <a:ext cx="1048819" cy="666000"/>
      </dsp:txXfrm>
    </dsp:sp>
    <dsp:sp modelId="{9D58D02A-44CE-254C-9A0F-657338F15D7C}">
      <dsp:nvSpPr>
        <dsp:cNvPr id="55" name="Rounded Rectangle 54"/>
        <dsp:cNvSpPr/>
      </dsp:nvSpPr>
      <dsp:spPr bwMode="white">
        <a:xfrm>
          <a:off x="10634755" y="3211786"/>
          <a:ext cx="1048819" cy="66600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Lessons Learnt, </a:t>
          </a:r>
          <a:br>
            <a:rPr lang="en-GB" sz="1600" dirty="0">
              <a:solidFill>
                <a:schemeClr val="dk1"/>
              </a:solidFill>
            </a:rPr>
          </a:br>
          <a:r>
            <a:rPr lang="en-GB" sz="1600" dirty="0">
              <a:solidFill>
                <a:schemeClr val="dk1"/>
              </a:solidFill>
            </a:rPr>
            <a:t>Project Report</a:t>
          </a:r>
          <a:endParaRPr>
            <a:solidFill>
              <a:schemeClr val="dk1"/>
            </a:solidFill>
          </a:endParaRPr>
        </a:p>
      </dsp:txBody>
      <dsp:txXfrm>
        <a:off x="10634755" y="3211786"/>
        <a:ext cx="1048819" cy="66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  <a:endParaRPr lang="en-IN" b="0" i="1" dirty="0">
              <a:solidFill>
                <a:srgbClr val="2A2B2C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  <a:endParaRPr lang="en-IN" b="0" i="1" dirty="0">
              <a:solidFill>
                <a:srgbClr val="2A2B2C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IP24 Live Project Deliverables – ‘Data Analytics’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4" descr="Chart, pie chart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IP24 Live Project Deliverables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‘MANAGEMENT’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254213" y="1688072"/>
          <a:ext cx="11683574" cy="492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4" descr="Chart, pie chart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70A104-2950-4FC0-92BF-F65DBCEC9B46}">
  <ds:schemaRefs/>
</ds:datastoreItem>
</file>

<file path=customXml/itemProps2.xml><?xml version="1.0" encoding="utf-8"?>
<ds:datastoreItem xmlns:ds="http://schemas.openxmlformats.org/officeDocument/2006/customXml" ds:itemID="{2E21F58D-3873-412F-96F6-082E7FAD96A2}">
  <ds:schemaRefs/>
</ds:datastoreItem>
</file>

<file path=customXml/itemProps3.xml><?xml version="1.0" encoding="utf-8"?>
<ds:datastoreItem xmlns:ds="http://schemas.openxmlformats.org/officeDocument/2006/customXml" ds:itemID="{1DEA3E99-A783-414F-83F7-10B12A95ECF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Presentation</Application>
  <PresentationFormat>Widescreen</PresentationFormat>
  <Paragraphs>4</Paragraphs>
  <Slides>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inherit</vt:lpstr>
      <vt:lpstr>Segoe Print</vt:lpstr>
      <vt:lpstr>gordita</vt:lpstr>
      <vt:lpstr>Microsoft YaHei</vt:lpstr>
      <vt:lpstr>Arial Unicode MS</vt:lpstr>
      <vt:lpstr>Calibri Light</vt:lpstr>
      <vt:lpstr>Office Theme</vt:lpstr>
      <vt:lpstr>WORK BREAKDOWN STRUCTURE –  IP24 Live Project Deliverables – ‘Data Analytics’</vt:lpstr>
      <vt:lpstr>WORK BREAKDOWN STRUCTURE –  IP23 Live Project Deliverables –  ‘MANAGEMENT’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Mario Bros</cp:lastModifiedBy>
  <cp:revision>226</cp:revision>
  <dcterms:created xsi:type="dcterms:W3CDTF">2023-07-15T03:43:00Z</dcterms:created>
  <dcterms:modified xsi:type="dcterms:W3CDTF">2024-09-24T05:41:44Z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ICV">
    <vt:lpwstr>A0F5D6F2191A48B2B03F3F5934EA7527_12</vt:lpwstr>
  </property>
  <property fmtid="{D5CDD505-2E9C-101B-9397-08002B2CF9AE}" pid="4" name="KSOProductBuildVer">
    <vt:lpwstr>1033-12.2.0.18283</vt:lpwstr>
  </property>
</Properties>
</file>