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311700" y="744575"/>
            <a:ext cx="8520600" cy="969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800">
                <a:solidFill>
                  <a:schemeClr val="dk2"/>
                </a:solidFill>
              </a:rPr>
              <a:t>Stocks Sentiment Analyzer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311700" y="1714475"/>
            <a:ext cx="8766000" cy="297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b="1" lang="en-GB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Developed</a:t>
            </a:r>
            <a:r>
              <a:rPr b="1" lang="en-GB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en-GB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by - Rajesh Bansal &amp; Nitin Mathur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Problem Statement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Scrape twitter for a given stock &amp; develop a sentiment meter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User inputs a stock name.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/>
              <a:t>The solution scrapes twitter for this stock and performs sentiment analysis. Finally it displays a pie chart of the sentiment for this stock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292825" y="598575"/>
            <a:ext cx="70416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this so </a:t>
            </a:r>
            <a:r>
              <a:rPr lang="en-GB"/>
              <a:t>exciting</a:t>
            </a:r>
            <a:r>
              <a:rPr lang="en-GB"/>
              <a:t> to you ?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042600" y="1464275"/>
            <a:ext cx="7923900" cy="350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800"/>
              <a:t>Allows tracking the sentiment for given stocks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800"/>
              <a:t>Helps deciding, whether to invest or sell or hold this stock based on the generic tweets.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Often , I have read from different sources, but this sentimeter allows making quick decisions to buy/ sale/ hold a stock.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800"/>
              <a:t>Further Enhancements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Find influencers (tweeters) of a particular stock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-GB" sz="1800"/>
              <a:t>Track influencers and enhance the sentiment meter to give weightage to their views before drawing the plot.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How do you think, you can solve this. ?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214050"/>
            <a:ext cx="7773900" cy="3929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-GB" sz="1700">
                <a:solidFill>
                  <a:srgbClr val="000000"/>
                </a:solidFill>
              </a:rPr>
              <a:t>Use Twitter API to collect the tweets</a:t>
            </a: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arenR"/>
            </a:pPr>
            <a:r>
              <a:rPr lang="en-GB" sz="1700">
                <a:solidFill>
                  <a:srgbClr val="000000"/>
                </a:solidFill>
              </a:rPr>
              <a:t>Using </a:t>
            </a:r>
            <a:r>
              <a:rPr i="1" lang="en-GB" sz="1700">
                <a:solidFill>
                  <a:srgbClr val="000000"/>
                </a:solidFill>
              </a:rPr>
              <a:t>twitter.search.tweets </a:t>
            </a:r>
            <a:r>
              <a:rPr lang="en-GB" sz="1700">
                <a:solidFill>
                  <a:srgbClr val="000000"/>
                </a:solidFill>
              </a:rPr>
              <a:t>API provided by twitter</a:t>
            </a: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arenR"/>
            </a:pPr>
            <a:r>
              <a:rPr lang="en-GB" sz="1700">
                <a:solidFill>
                  <a:srgbClr val="000000"/>
                </a:solidFill>
              </a:rPr>
              <a:t>Authenticated tweets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-GB" sz="1700">
                <a:solidFill>
                  <a:srgbClr val="000000"/>
                </a:solidFill>
              </a:rPr>
              <a:t>Use Aylien API to analyse the sentiment of the tweet</a:t>
            </a: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arenR"/>
            </a:pPr>
            <a:r>
              <a:rPr lang="en-GB" sz="1700">
                <a:solidFill>
                  <a:srgbClr val="000000"/>
                </a:solidFill>
              </a:rPr>
              <a:t>Using textapi.Client API provided by Aylien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-GB" sz="1700">
                <a:solidFill>
                  <a:srgbClr val="000000"/>
                </a:solidFill>
              </a:rPr>
              <a:t>Based on Aylien API analysis, mark the tweet as positive, negative or neutral and store it in CSV file</a:t>
            </a: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arenR"/>
            </a:pPr>
            <a:r>
              <a:rPr lang="en-GB" sz="1700">
                <a:solidFill>
                  <a:srgbClr val="000000"/>
                </a:solidFill>
              </a:rPr>
              <a:t>Remove unnecessary data before storing the files.</a:t>
            </a: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arenR"/>
            </a:pPr>
            <a:r>
              <a:rPr lang="en-GB" sz="1700">
                <a:solidFill>
                  <a:srgbClr val="000000"/>
                </a:solidFill>
              </a:rPr>
              <a:t>Avoid redundancy before marking the tweet as positive negative or neutral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-GB" sz="1700">
                <a:solidFill>
                  <a:srgbClr val="000000"/>
                </a:solidFill>
              </a:rPr>
              <a:t>Draw a plot using matplotlib based on sentiment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Is it Data / Ops / Things Related ??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-GB" sz="2400"/>
              <a:t>DATA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</a:pPr>
            <a:r>
              <a:rPr lang="en-GB"/>
              <a:t>Ops</a:t>
            </a:r>
          </a:p>
          <a:p>
            <a:pPr indent="-311150" lvl="0" marL="457200">
              <a:spcBef>
                <a:spcPts val="0"/>
              </a:spcBef>
            </a:pPr>
            <a:r>
              <a:rPr lang="en-GB"/>
              <a:t>Things - Alexa skill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