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46480-4747-4489-88F0-62032F490E1E}" type="datetimeFigureOut">
              <a:rPr lang="en-US" smtClean="0"/>
              <a:t>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86DE3-AA5F-4E3A-8FCC-F2B10602966F}" type="slidenum">
              <a:rPr lang="en-US" smtClean="0"/>
              <a:t>‹#›</a:t>
            </a:fld>
            <a:endParaRPr lang="en-US"/>
          </a:p>
        </p:txBody>
      </p:sp>
    </p:spTree>
    <p:extLst>
      <p:ext uri="{BB962C8B-B14F-4D97-AF65-F5344CB8AC3E}">
        <p14:creationId xmlns:p14="http://schemas.microsoft.com/office/powerpoint/2010/main" val="184659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424334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382033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1549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19053-BCF5-49EA-9A71-80AEB1E769D8}"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6353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19053-BCF5-49EA-9A71-80AEB1E769D8}"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391343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519053-BCF5-49EA-9A71-80AEB1E769D8}"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04530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519053-BCF5-49EA-9A71-80AEB1E769D8}" type="datetimeFigureOut">
              <a:rPr lang="en-US" smtClean="0"/>
              <a:t>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99830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19053-BCF5-49EA-9A71-80AEB1E769D8}" type="datetimeFigureOut">
              <a:rPr lang="en-US" smtClean="0"/>
              <a:t>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95723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053-BCF5-49EA-9A71-80AEB1E769D8}" type="datetimeFigureOut">
              <a:rPr lang="en-US" smtClean="0"/>
              <a:t>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94380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9053-BCF5-49EA-9A71-80AEB1E769D8}"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104403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19053-BCF5-49EA-9A71-80AEB1E769D8}"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6310-E8D7-4F17-AD5A-CF097C3073DB}" type="slidenum">
              <a:rPr lang="en-US" smtClean="0"/>
              <a:t>‹#›</a:t>
            </a:fld>
            <a:endParaRPr lang="en-US"/>
          </a:p>
        </p:txBody>
      </p:sp>
    </p:spTree>
    <p:extLst>
      <p:ext uri="{BB962C8B-B14F-4D97-AF65-F5344CB8AC3E}">
        <p14:creationId xmlns:p14="http://schemas.microsoft.com/office/powerpoint/2010/main" val="246201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053-BCF5-49EA-9A71-80AEB1E769D8}" type="datetimeFigureOut">
              <a:rPr lang="en-US" smtClean="0"/>
              <a:t>12/4/2015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86310-E8D7-4F17-AD5A-CF097C3073DB}" type="slidenum">
              <a:rPr lang="en-US" smtClean="0"/>
              <a:t>‹#›</a:t>
            </a:fld>
            <a:endParaRPr lang="en-US"/>
          </a:p>
        </p:txBody>
      </p:sp>
    </p:spTree>
    <p:extLst>
      <p:ext uri="{BB962C8B-B14F-4D97-AF65-F5344CB8AC3E}">
        <p14:creationId xmlns:p14="http://schemas.microsoft.com/office/powerpoint/2010/main" val="403459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ngular-ui.github.io/"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Routing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283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382000" cy="3139321"/>
          </a:xfrm>
          <a:prstGeom prst="rect">
            <a:avLst/>
          </a:prstGeom>
          <a:noFill/>
        </p:spPr>
        <p:txBody>
          <a:bodyPr wrap="square" rtlCol="0">
            <a:spAutoFit/>
          </a:bodyPr>
          <a:lstStyle/>
          <a:p>
            <a:r>
              <a:rPr lang="en-US" b="1" i="1" u="sng" dirty="0" smtClean="0"/>
              <a:t>Nested Views</a:t>
            </a:r>
          </a:p>
          <a:p>
            <a:r>
              <a:rPr lang="en-US" dirty="0"/>
              <a:t>When linking to a nested view, we are going to use dot denotation: </a:t>
            </a:r>
            <a:endParaRPr lang="en-US" dirty="0" smtClean="0"/>
          </a:p>
          <a:p>
            <a:endParaRPr lang="en-US" dirty="0"/>
          </a:p>
          <a:p>
            <a:r>
              <a:rPr lang="en-US" dirty="0" err="1" smtClean="0"/>
              <a:t>ui-sref</a:t>
            </a:r>
            <a:r>
              <a:rPr lang="en-US" dirty="0" smtClean="0"/>
              <a:t>=".list"</a:t>
            </a:r>
            <a:r>
              <a:rPr lang="en-US" dirty="0"/>
              <a:t> and </a:t>
            </a:r>
            <a:r>
              <a:rPr lang="en-US" dirty="0" err="1" smtClean="0"/>
              <a:t>ui-sref</a:t>
            </a:r>
            <a:r>
              <a:rPr lang="en-US" dirty="0" smtClean="0"/>
              <a:t>=".paragraph"</a:t>
            </a:r>
            <a:r>
              <a:rPr lang="en-US" dirty="0"/>
              <a:t>. </a:t>
            </a:r>
            <a:endParaRPr lang="en-US" dirty="0" smtClean="0"/>
          </a:p>
          <a:p>
            <a:endParaRPr lang="en-US" dirty="0"/>
          </a:p>
          <a:p>
            <a:r>
              <a:rPr lang="en-US" dirty="0" smtClean="0"/>
              <a:t>These </a:t>
            </a:r>
            <a:r>
              <a:rPr lang="en-US" dirty="0"/>
              <a:t>will be defined in our Angular file and once we set it up there, we will inject into our new </a:t>
            </a:r>
            <a:r>
              <a:rPr lang="en-US" dirty="0" smtClean="0"/>
              <a:t>&lt;div </a:t>
            </a:r>
            <a:r>
              <a:rPr lang="en-US" dirty="0" err="1" smtClean="0"/>
              <a:t>ui</a:t>
            </a:r>
            <a:r>
              <a:rPr lang="en-US" dirty="0" smtClean="0"/>
              <a:t>-view&gt;&lt;/div&gt;.</a:t>
            </a:r>
          </a:p>
          <a:p>
            <a:endParaRPr lang="en-US" b="1" i="1" u="sng" dirty="0"/>
          </a:p>
          <a:p>
            <a:endParaRPr lang="en-US" b="1" i="1" u="sng"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590800"/>
            <a:ext cx="84573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97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7086600" cy="646331"/>
          </a:xfrm>
          <a:prstGeom prst="rect">
            <a:avLst/>
          </a:prstGeom>
          <a:noFill/>
        </p:spPr>
        <p:txBody>
          <a:bodyPr wrap="square" rtlCol="0">
            <a:spAutoFit/>
          </a:bodyPr>
          <a:lstStyle/>
          <a:p>
            <a:r>
              <a:rPr lang="en-US" dirty="0"/>
              <a:t>In our </a:t>
            </a:r>
            <a:r>
              <a:rPr lang="en-US" dirty="0" smtClean="0"/>
              <a:t>app.js</a:t>
            </a:r>
            <a:r>
              <a:rPr lang="en-US" dirty="0"/>
              <a:t> file, let’s create those nested states</a:t>
            </a:r>
            <a:r>
              <a:rPr lang="en-US" dirty="0" smtClean="0"/>
              <a:t>.</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48746"/>
            <a:ext cx="8077200" cy="612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44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806" y="3048000"/>
            <a:ext cx="7467600" cy="1477328"/>
          </a:xfrm>
          <a:prstGeom prst="rect">
            <a:avLst/>
          </a:prstGeom>
          <a:noFill/>
        </p:spPr>
        <p:txBody>
          <a:bodyPr wrap="square" rtlCol="0">
            <a:spAutoFit/>
          </a:bodyPr>
          <a:lstStyle/>
          <a:p>
            <a:r>
              <a:rPr lang="en-US" dirty="0"/>
              <a:t>Now the </a:t>
            </a:r>
            <a:r>
              <a:rPr lang="en-US" dirty="0" err="1"/>
              <a:t>ui-sref</a:t>
            </a:r>
            <a:r>
              <a:rPr lang="en-US" dirty="0"/>
              <a:t> we defined in home.html are linked to an actual state. </a:t>
            </a:r>
            <a:r>
              <a:rPr lang="en-US" dirty="0" err="1"/>
              <a:t>Withhome.list</a:t>
            </a:r>
            <a:r>
              <a:rPr lang="en-US" dirty="0"/>
              <a:t> and </a:t>
            </a:r>
            <a:r>
              <a:rPr lang="en-US" dirty="0" err="1"/>
              <a:t>home.paragraph</a:t>
            </a:r>
            <a:r>
              <a:rPr lang="en-US" dirty="0"/>
              <a:t> created, those links will now take the template provided and inject it into </a:t>
            </a:r>
            <a:r>
              <a:rPr lang="en-US" dirty="0" err="1"/>
              <a:t>ui</a:t>
            </a:r>
            <a:r>
              <a:rPr lang="en-US" dirty="0"/>
              <a:t>-view.</a:t>
            </a:r>
          </a:p>
          <a:p>
            <a:r>
              <a:rPr lang="en-US" dirty="0" smtClean="0"/>
              <a:t/>
            </a:r>
            <a:br>
              <a:rPr lang="en-US" dirty="0" smtClean="0"/>
            </a:b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2136"/>
            <a:ext cx="8092412" cy="235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16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6934200" cy="923330"/>
          </a:xfrm>
          <a:prstGeom prst="rect">
            <a:avLst/>
          </a:prstGeom>
          <a:noFill/>
        </p:spPr>
        <p:txBody>
          <a:bodyPr wrap="square" rtlCol="0">
            <a:spAutoFit/>
          </a:bodyPr>
          <a:lstStyle/>
          <a:p>
            <a:r>
              <a:rPr lang="en-US" b="1" dirty="0" smtClean="0"/>
              <a:t>Manually moving to other states</a:t>
            </a:r>
          </a:p>
          <a:p>
            <a:endParaRPr lang="en-US" b="1" dirty="0"/>
          </a:p>
          <a:p>
            <a:endParaRPr lang="en-US"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43" y="1207348"/>
            <a:ext cx="7025256" cy="2374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7843" y="766465"/>
            <a:ext cx="2227854" cy="369332"/>
          </a:xfrm>
          <a:prstGeom prst="rect">
            <a:avLst/>
          </a:prstGeom>
        </p:spPr>
        <p:txBody>
          <a:bodyPr wrap="none">
            <a:spAutoFit/>
          </a:bodyPr>
          <a:lstStyle/>
          <a:p>
            <a:r>
              <a:rPr lang="en-US" b="1" dirty="0" smtClean="0"/>
              <a:t>$</a:t>
            </a:r>
            <a:r>
              <a:rPr lang="en-US" b="1" dirty="0" err="1" smtClean="0"/>
              <a:t>state.go</a:t>
            </a:r>
            <a:r>
              <a:rPr lang="en-US" b="1" dirty="0" smtClean="0"/>
              <a:t>(to</a:t>
            </a:r>
            <a:r>
              <a:rPr lang="en-US" b="1" dirty="0"/>
              <a:t>, </a:t>
            </a:r>
            <a:r>
              <a:rPr lang="en-US" b="1" dirty="0" err="1" smtClean="0"/>
              <a:t>params</a:t>
            </a:r>
            <a:r>
              <a:rPr lang="en-US" b="1" dirty="0" smtClean="0"/>
              <a:t>)</a:t>
            </a:r>
            <a:endParaRPr lang="en-US" b="1" dirty="0"/>
          </a:p>
        </p:txBody>
      </p:sp>
      <p:sp>
        <p:nvSpPr>
          <p:cNvPr id="5" name="TextBox 4"/>
          <p:cNvSpPr txBox="1"/>
          <p:nvPr/>
        </p:nvSpPr>
        <p:spPr>
          <a:xfrm>
            <a:off x="0" y="4036046"/>
            <a:ext cx="3692036" cy="2585323"/>
          </a:xfrm>
          <a:prstGeom prst="rect">
            <a:avLst/>
          </a:prstGeom>
          <a:noFill/>
        </p:spPr>
        <p:txBody>
          <a:bodyPr wrap="none" rtlCol="0">
            <a:spAutoFit/>
          </a:bodyPr>
          <a:lstStyle/>
          <a:p>
            <a:r>
              <a:rPr lang="en-US" u="sng" dirty="0" smtClean="0"/>
              <a:t>While configuring states</a:t>
            </a:r>
          </a:p>
          <a:p>
            <a:r>
              <a:rPr lang="en-US" dirty="0" smtClean="0"/>
              <a:t>.state(‘</a:t>
            </a:r>
            <a:r>
              <a:rPr lang="en-US" dirty="0" err="1" smtClean="0"/>
              <a:t>stateName</a:t>
            </a:r>
            <a:r>
              <a:rPr lang="en-US" dirty="0" smtClean="0"/>
              <a:t>’,{</a:t>
            </a:r>
          </a:p>
          <a:p>
            <a:r>
              <a:rPr lang="en-US" dirty="0"/>
              <a:t>	</a:t>
            </a:r>
            <a:r>
              <a:rPr lang="en-US" dirty="0" err="1" smtClean="0"/>
              <a:t>templateUrl</a:t>
            </a:r>
            <a:r>
              <a:rPr lang="en-US" dirty="0" smtClean="0"/>
              <a:t>:’</a:t>
            </a:r>
            <a:r>
              <a:rPr lang="en-US" dirty="0" err="1" smtClean="0"/>
              <a:t>url</a:t>
            </a:r>
            <a:r>
              <a:rPr lang="en-US" dirty="0" smtClean="0"/>
              <a:t>’,</a:t>
            </a:r>
          </a:p>
          <a:p>
            <a:r>
              <a:rPr lang="en-US" dirty="0"/>
              <a:t>	</a:t>
            </a:r>
            <a:r>
              <a:rPr lang="en-US" dirty="0" smtClean="0"/>
              <a:t>controller:’</a:t>
            </a:r>
            <a:r>
              <a:rPr lang="en-US" dirty="0" err="1" smtClean="0"/>
              <a:t>controllerName</a:t>
            </a:r>
            <a:r>
              <a:rPr lang="en-US" dirty="0" smtClean="0"/>
              <a:t>’,</a:t>
            </a:r>
          </a:p>
          <a:p>
            <a:r>
              <a:rPr lang="en-US" dirty="0"/>
              <a:t>	</a:t>
            </a:r>
            <a:r>
              <a:rPr lang="en-US" dirty="0" err="1" smtClean="0"/>
              <a:t>params</a:t>
            </a:r>
            <a:r>
              <a:rPr lang="en-US" dirty="0" smtClean="0"/>
              <a:t>:{</a:t>
            </a:r>
            <a:r>
              <a:rPr lang="en-US" dirty="0" err="1" smtClean="0"/>
              <a:t>parName:null</a:t>
            </a:r>
            <a:r>
              <a:rPr lang="en-US" dirty="0" smtClean="0"/>
              <a:t>}</a:t>
            </a:r>
          </a:p>
          <a:p>
            <a:r>
              <a:rPr lang="en-US" dirty="0" smtClean="0"/>
              <a:t>})</a:t>
            </a:r>
          </a:p>
          <a:p>
            <a:endParaRPr lang="en-US" dirty="0"/>
          </a:p>
          <a:p>
            <a:r>
              <a:rPr lang="en-US" u="sng" dirty="0" smtClean="0"/>
              <a:t>Using in your controller</a:t>
            </a:r>
          </a:p>
          <a:p>
            <a:r>
              <a:rPr lang="en-US" dirty="0" smtClean="0"/>
              <a:t>$</a:t>
            </a:r>
            <a:r>
              <a:rPr lang="en-US" dirty="0" err="1" smtClean="0"/>
              <a:t>scope.abc</a:t>
            </a:r>
            <a:r>
              <a:rPr lang="en-US" dirty="0" smtClean="0"/>
              <a:t>=$</a:t>
            </a:r>
            <a:r>
              <a:rPr lang="en-US" dirty="0" err="1" smtClean="0"/>
              <a:t>state.params.parName</a:t>
            </a:r>
            <a:r>
              <a:rPr lang="en-US" dirty="0" smtClean="0"/>
              <a:t>;</a:t>
            </a:r>
            <a:endParaRPr lang="en-US" dirty="0"/>
          </a:p>
        </p:txBody>
      </p:sp>
      <p:sp>
        <p:nvSpPr>
          <p:cNvPr id="6" name="TextBox 5"/>
          <p:cNvSpPr txBox="1"/>
          <p:nvPr/>
        </p:nvSpPr>
        <p:spPr>
          <a:xfrm>
            <a:off x="4724400" y="4036046"/>
            <a:ext cx="4267200" cy="1200329"/>
          </a:xfrm>
          <a:prstGeom prst="rect">
            <a:avLst/>
          </a:prstGeom>
          <a:noFill/>
        </p:spPr>
        <p:txBody>
          <a:bodyPr wrap="square" rtlCol="0">
            <a:spAutoFit/>
          </a:bodyPr>
          <a:lstStyle/>
          <a:p>
            <a:r>
              <a:rPr lang="en-US" u="sng" dirty="0" smtClean="0"/>
              <a:t>Sending values from controller to other controller</a:t>
            </a:r>
          </a:p>
          <a:p>
            <a:r>
              <a:rPr lang="en-US" u="sng" dirty="0" smtClean="0"/>
              <a:t>$</a:t>
            </a:r>
            <a:r>
              <a:rPr lang="en-US" u="sng" dirty="0" err="1" smtClean="0"/>
              <a:t>state.go</a:t>
            </a:r>
            <a:r>
              <a:rPr lang="en-US" u="sng" dirty="0" smtClean="0"/>
              <a:t>(‘</a:t>
            </a:r>
            <a:r>
              <a:rPr lang="en-US" u="sng" dirty="0" err="1" smtClean="0"/>
              <a:t>stateName</a:t>
            </a:r>
            <a:r>
              <a:rPr lang="en-US" u="sng" dirty="0" smtClean="0"/>
              <a:t>’,{</a:t>
            </a:r>
            <a:r>
              <a:rPr lang="en-US" u="sng" dirty="0" err="1" smtClean="0"/>
              <a:t>parName</a:t>
            </a:r>
            <a:r>
              <a:rPr lang="en-US" u="sng" dirty="0" smtClean="0"/>
              <a:t>:’Rohan’})</a:t>
            </a:r>
            <a:endParaRPr lang="en-US" u="sng" dirty="0"/>
          </a:p>
          <a:p>
            <a:endParaRPr lang="en-US" u="sng" dirty="0"/>
          </a:p>
        </p:txBody>
      </p:sp>
    </p:spTree>
    <p:extLst>
      <p:ext uri="{BB962C8B-B14F-4D97-AF65-F5344CB8AC3E}">
        <p14:creationId xmlns:p14="http://schemas.microsoft.com/office/powerpoint/2010/main" val="11974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534400" cy="369332"/>
          </a:xfrm>
          <a:prstGeom prst="rect">
            <a:avLst/>
          </a:prstGeom>
          <a:noFill/>
        </p:spPr>
        <p:txBody>
          <a:bodyPr wrap="square" rtlCol="0">
            <a:spAutoFit/>
          </a:bodyPr>
          <a:lstStyle/>
          <a:p>
            <a:endParaRPr lang="en-US" dirty="0"/>
          </a:p>
        </p:txBody>
      </p:sp>
      <p:sp>
        <p:nvSpPr>
          <p:cNvPr id="3" name="TextBox 2"/>
          <p:cNvSpPr txBox="1"/>
          <p:nvPr/>
        </p:nvSpPr>
        <p:spPr>
          <a:xfrm>
            <a:off x="685800" y="413266"/>
            <a:ext cx="8229600" cy="1200329"/>
          </a:xfrm>
          <a:prstGeom prst="rect">
            <a:avLst/>
          </a:prstGeom>
          <a:noFill/>
        </p:spPr>
        <p:txBody>
          <a:bodyPr wrap="square" rtlCol="0">
            <a:spAutoFit/>
          </a:bodyPr>
          <a:lstStyle/>
          <a:p>
            <a:r>
              <a:rPr lang="en-US" dirty="0"/>
              <a:t>Routing helps you in dividing your application in logical views and bind different views to Controllers</a:t>
            </a:r>
            <a:r>
              <a:rPr lang="en-US" dirty="0" smtClean="0"/>
              <a:t>.</a:t>
            </a:r>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4999"/>
            <a:ext cx="9144000" cy="2792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8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533399"/>
            <a:ext cx="8915400" cy="3970318"/>
          </a:xfrm>
          <a:prstGeom prst="rect">
            <a:avLst/>
          </a:prstGeom>
          <a:noFill/>
        </p:spPr>
        <p:txBody>
          <a:bodyPr wrap="square" rtlCol="0">
            <a:spAutoFit/>
          </a:bodyPr>
          <a:lstStyle/>
          <a:p>
            <a:pPr marL="342900" indent="-342900">
              <a:buAutoNum type="arabicPeriod"/>
            </a:pPr>
            <a:r>
              <a:rPr lang="en-US" b="1" u="sng" dirty="0" smtClean="0"/>
              <a:t>Introduction </a:t>
            </a:r>
            <a:r>
              <a:rPr lang="en-US" b="1" u="sng" dirty="0"/>
              <a:t>to $</a:t>
            </a:r>
            <a:r>
              <a:rPr lang="en-US" b="1" u="sng" dirty="0" err="1" smtClean="0"/>
              <a:t>routeProvider</a:t>
            </a:r>
            <a:endParaRPr lang="en-US" b="1" u="sng" dirty="0" smtClean="0"/>
          </a:p>
          <a:p>
            <a:endParaRPr lang="en-US" b="1" u="sng" dirty="0"/>
          </a:p>
          <a:p>
            <a:r>
              <a:rPr lang="en-US" dirty="0"/>
              <a:t>Application routes in Angular are declared via the </a:t>
            </a:r>
            <a:r>
              <a:rPr lang="en-US" dirty="0" smtClean="0"/>
              <a:t>$</a:t>
            </a:r>
            <a:r>
              <a:rPr lang="en-US" dirty="0" err="1" smtClean="0"/>
              <a:t>routeProvider</a:t>
            </a:r>
            <a:r>
              <a:rPr lang="en-US" dirty="0"/>
              <a:t>, which is the provider of the $route service. This service makes it easy to wire together controllers, view templates, and the current URL location in the browser. Using this feature we can implement deep linking, which lets us utilize the browser’s history (back and forward navigation) and bookmarks</a:t>
            </a:r>
            <a:r>
              <a:rPr lang="en-US" dirty="0" smtClean="0"/>
              <a:t>.</a:t>
            </a:r>
          </a:p>
          <a:p>
            <a:endParaRPr lang="en-US" b="1" u="sng" dirty="0"/>
          </a:p>
          <a:p>
            <a:r>
              <a:rPr lang="en-US" i="1" u="sng" dirty="0"/>
              <a:t>Syntax to add </a:t>
            </a:r>
            <a:r>
              <a:rPr lang="en-US" i="1" u="sng" dirty="0" smtClean="0"/>
              <a:t>Routing</a:t>
            </a:r>
          </a:p>
          <a:p>
            <a:r>
              <a:rPr lang="en-US" dirty="0"/>
              <a:t>Once we have our app, we can </a:t>
            </a:r>
            <a:r>
              <a:rPr lang="en-US" dirty="0" err="1"/>
              <a:t>use</a:t>
            </a:r>
            <a:r>
              <a:rPr lang="en-US" dirty="0" err="1" smtClean="0"/>
              <a:t>config</a:t>
            </a:r>
            <a:r>
              <a:rPr lang="en-US" dirty="0" smtClean="0"/>
              <a:t>()</a:t>
            </a:r>
            <a:r>
              <a:rPr lang="en-US" dirty="0"/>
              <a:t> method to configure $</a:t>
            </a:r>
            <a:r>
              <a:rPr lang="en-US" dirty="0" err="1"/>
              <a:t>routeProvider</a:t>
            </a:r>
            <a:r>
              <a:rPr lang="en-US" dirty="0"/>
              <a:t>. $</a:t>
            </a:r>
            <a:r>
              <a:rPr lang="en-US" dirty="0" err="1"/>
              <a:t>routeProvider</a:t>
            </a:r>
            <a:r>
              <a:rPr lang="en-US" dirty="0"/>
              <a:t> provides method </a:t>
            </a:r>
            <a:r>
              <a:rPr lang="en-US" dirty="0" smtClean="0"/>
              <a:t>.when()</a:t>
            </a:r>
            <a:r>
              <a:rPr lang="en-US" dirty="0"/>
              <a:t> </a:t>
            </a:r>
            <a:r>
              <a:rPr lang="en-US" dirty="0" err="1"/>
              <a:t>and</a:t>
            </a:r>
            <a:r>
              <a:rPr lang="en-US" dirty="0" err="1" smtClean="0"/>
              <a:t>.otherwise</a:t>
            </a:r>
            <a:r>
              <a:rPr lang="en-US" dirty="0" smtClean="0"/>
              <a:t>()</a:t>
            </a:r>
            <a:r>
              <a:rPr lang="en-US" dirty="0"/>
              <a:t> which we can use to define the routing for our app</a:t>
            </a:r>
            <a:r>
              <a:rPr lang="en-US" dirty="0" smtClean="0"/>
              <a:t>.</a:t>
            </a:r>
          </a:p>
          <a:p>
            <a:endParaRPr lang="en-US" i="1" u="sng" dirty="0"/>
          </a:p>
          <a:p>
            <a:endParaRPr lang="en-US" i="1" u="sng"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3314700"/>
            <a:ext cx="6373867"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11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382000" cy="5632311"/>
          </a:xfrm>
          <a:prstGeom prst="rect">
            <a:avLst/>
          </a:prstGeom>
          <a:noFill/>
        </p:spPr>
        <p:txBody>
          <a:bodyPr wrap="square" rtlCol="0">
            <a:spAutoFit/>
          </a:bodyPr>
          <a:lstStyle/>
          <a:p>
            <a:r>
              <a:rPr lang="en-US" b="1" dirty="0"/>
              <a:t>ng-view</a:t>
            </a:r>
          </a:p>
          <a:p>
            <a:r>
              <a:rPr lang="en-US" dirty="0"/>
              <a:t>One thing worth noting is the ng-view directive. In our angular app, we need to define ng-view directive once. This becomes the placeholder for views. Each view referred by the route is loaded in this section of document</a:t>
            </a:r>
            <a:r>
              <a:rPr lang="en-US" dirty="0" smtClean="0"/>
              <a:t>.</a:t>
            </a:r>
          </a:p>
          <a:p>
            <a:endParaRPr lang="en-US" dirty="0"/>
          </a:p>
          <a:p>
            <a:r>
              <a:rPr lang="en-US" dirty="0"/>
              <a:t>You can define ng-view in main html file in one of the below way</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1" y="2133600"/>
            <a:ext cx="368913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37" y="3733800"/>
            <a:ext cx="7187184"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612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95502"/>
            <a:ext cx="8229600" cy="6186309"/>
          </a:xfrm>
          <a:prstGeom prst="rect">
            <a:avLst/>
          </a:prstGeom>
          <a:noFill/>
        </p:spPr>
        <p:txBody>
          <a:bodyPr wrap="square" rtlCol="0">
            <a:spAutoFit/>
          </a:bodyPr>
          <a:lstStyle/>
          <a:p>
            <a:pPr fontAlgn="base"/>
            <a:r>
              <a:rPr lang="en-US" b="1" i="1" dirty="0"/>
              <a:t>2. How to pass Parameters in Route </a:t>
            </a:r>
            <a:r>
              <a:rPr lang="en-US" b="1" i="1" dirty="0" err="1" smtClean="0"/>
              <a:t>Urls</a:t>
            </a:r>
            <a:endParaRPr lang="en-US" b="1" i="1" dirty="0" smtClean="0"/>
          </a:p>
          <a:p>
            <a:pPr fontAlgn="base"/>
            <a:endParaRPr lang="en-US" b="1" i="1" dirty="0"/>
          </a:p>
          <a:p>
            <a:pPr fontAlgn="base"/>
            <a:r>
              <a:rPr lang="en-US" dirty="0"/>
              <a:t>Consider below scenario. We want to display details of different orders. Based on a parameter </a:t>
            </a:r>
            <a:r>
              <a:rPr lang="en-US" dirty="0" err="1"/>
              <a:t>order_id</a:t>
            </a:r>
            <a:r>
              <a:rPr lang="en-US" dirty="0"/>
              <a:t> we will define order details in view.</a:t>
            </a:r>
            <a:r>
              <a:rPr lang="en-US" dirty="0" smtClean="0"/>
              <a:t/>
            </a:r>
            <a:br>
              <a:rPr lang="en-US" dirty="0" smtClean="0"/>
            </a:br>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r>
              <a:rPr lang="en-US" dirty="0"/>
              <a:t>In angular while define route we can define parameters using </a:t>
            </a:r>
            <a:r>
              <a:rPr lang="en-US" dirty="0" err="1" smtClean="0"/>
              <a:t>orderId</a:t>
            </a:r>
            <a:r>
              <a:rPr lang="en-US" dirty="0"/>
              <a:t> in </a:t>
            </a:r>
            <a:r>
              <a:rPr lang="en-US" dirty="0" err="1"/>
              <a:t>url</a:t>
            </a:r>
            <a:r>
              <a:rPr lang="en-US" dirty="0"/>
              <a:t>. For example</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r>
              <a:rPr lang="en-US" dirty="0"/>
              <a:t>And we can read the parameter in </a:t>
            </a:r>
            <a:r>
              <a:rPr lang="en-US" dirty="0" smtClean="0"/>
              <a:t>Controller </a:t>
            </a:r>
            <a:r>
              <a:rPr lang="en-US" dirty="0"/>
              <a:t>by using </a:t>
            </a:r>
            <a:r>
              <a:rPr lang="en-US" dirty="0" smtClean="0"/>
              <a:t>$</a:t>
            </a:r>
            <a:r>
              <a:rPr lang="en-US" dirty="0" err="1" smtClean="0"/>
              <a:t>routeParams.orderId</a:t>
            </a:r>
            <a:r>
              <a:rPr lang="en-US" dirty="0" smtClean="0"/>
              <a:t>.</a:t>
            </a:r>
          </a:p>
          <a:p>
            <a:pPr fontAlgn="base"/>
            <a:endParaRPr lang="en-US" dirty="0"/>
          </a:p>
          <a:p>
            <a:pPr fontAlgn="base"/>
            <a:endParaRPr lang="en-US" dirty="0" smtClean="0"/>
          </a:p>
          <a:p>
            <a:pPr fontAlgn="base"/>
            <a:endParaRPr lang="en-US" dirty="0"/>
          </a:p>
          <a:p>
            <a:pPr fontAlgn="base"/>
            <a:r>
              <a:rPr lang="en-US" dirty="0" smtClean="0"/>
              <a:t/>
            </a:r>
            <a:br>
              <a:rPr lang="en-US" dirty="0" smtClean="0"/>
            </a:br>
            <a:endParaRPr lang="en-US" b="1"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5561"/>
            <a:ext cx="6670361" cy="125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343" y="3352800"/>
            <a:ext cx="5760857" cy="123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20" y="5333999"/>
            <a:ext cx="5543405" cy="1147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9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8077200" cy="4801314"/>
          </a:xfrm>
          <a:prstGeom prst="rect">
            <a:avLst/>
          </a:prstGeom>
          <a:noFill/>
        </p:spPr>
        <p:txBody>
          <a:bodyPr wrap="square" rtlCol="0">
            <a:spAutoFit/>
          </a:bodyPr>
          <a:lstStyle/>
          <a:p>
            <a:r>
              <a:rPr lang="en-US" b="1" i="1" u="sng" dirty="0" smtClean="0"/>
              <a:t>3.</a:t>
            </a:r>
            <a:r>
              <a:rPr lang="en-US" b="1" i="1" u="sng" dirty="0"/>
              <a:t> Add Custom Data to </a:t>
            </a:r>
            <a:r>
              <a:rPr lang="en-US" b="1" i="1" u="sng" dirty="0" err="1" smtClean="0"/>
              <a:t>RouteProvider</a:t>
            </a:r>
            <a:endParaRPr lang="en-US" b="1" i="1" u="sng" dirty="0" smtClean="0"/>
          </a:p>
          <a:p>
            <a:endParaRPr lang="en-US" b="1" i="1" u="sng" dirty="0"/>
          </a:p>
          <a:p>
            <a:r>
              <a:rPr lang="en-US" dirty="0"/>
              <a:t>The $</a:t>
            </a:r>
            <a:r>
              <a:rPr lang="en-US" dirty="0" err="1"/>
              <a:t>routeProvider</a:t>
            </a:r>
            <a:r>
              <a:rPr lang="en-US" dirty="0"/>
              <a:t> provides methods when() and otherwise() which we used to define </a:t>
            </a:r>
            <a:r>
              <a:rPr lang="en-US" dirty="0" err="1"/>
              <a:t>url</a:t>
            </a:r>
            <a:r>
              <a:rPr lang="en-US" dirty="0"/>
              <a:t> routes. Sometime we might want to pass custom data based on certain route. For example you might use same Controller in different routes and use some custom data. For example</a:t>
            </a:r>
            <a:r>
              <a:rPr lang="en-US" dirty="0" smtClean="0"/>
              <a:t>:</a:t>
            </a:r>
          </a:p>
          <a:p>
            <a:endParaRPr lang="en-US"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30498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44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1754326"/>
          </a:xfrm>
          <a:prstGeom prst="rect">
            <a:avLst/>
          </a:prstGeom>
          <a:noFill/>
        </p:spPr>
        <p:txBody>
          <a:bodyPr wrap="square" rtlCol="0">
            <a:spAutoFit/>
          </a:bodyPr>
          <a:lstStyle/>
          <a:p>
            <a:r>
              <a:rPr lang="en-US" b="1" dirty="0"/>
              <a:t>What is </a:t>
            </a:r>
            <a:r>
              <a:rPr lang="en-US" b="1" dirty="0" err="1"/>
              <a:t>AngularUI</a:t>
            </a:r>
            <a:r>
              <a:rPr lang="en-US" b="1" dirty="0"/>
              <a:t> Router</a:t>
            </a:r>
            <a:r>
              <a:rPr lang="en-US" b="1" dirty="0" smtClean="0"/>
              <a:t>?</a:t>
            </a:r>
          </a:p>
          <a:p>
            <a:r>
              <a:rPr lang="en-US" dirty="0"/>
              <a:t>The UI-Router is a routing framework for AngularJS built by the </a:t>
            </a:r>
            <a:r>
              <a:rPr lang="en-US" dirty="0" err="1">
                <a:hlinkClick r:id="rId2"/>
              </a:rPr>
              <a:t>AngularUI</a:t>
            </a:r>
            <a:r>
              <a:rPr lang="en-US" dirty="0">
                <a:hlinkClick r:id="rId2"/>
              </a:rPr>
              <a:t> team</a:t>
            </a:r>
            <a:r>
              <a:rPr lang="en-US" dirty="0"/>
              <a:t>. It provides a different approach than </a:t>
            </a:r>
            <a:r>
              <a:rPr lang="en-US" dirty="0" err="1"/>
              <a:t>ngRoute</a:t>
            </a:r>
            <a:r>
              <a:rPr lang="en-US" dirty="0"/>
              <a:t> in that it changes your application views based on </a:t>
            </a:r>
            <a:r>
              <a:rPr lang="en-US" b="1" dirty="0"/>
              <a:t>state of the application</a:t>
            </a:r>
            <a:r>
              <a:rPr lang="en-US" dirty="0"/>
              <a:t> and not just the route URL</a:t>
            </a:r>
            <a:r>
              <a:rPr lang="en-US" dirty="0" smtClean="0"/>
              <a:t>.</a:t>
            </a:r>
          </a:p>
          <a:p>
            <a:endParaRPr lang="en-US" b="1" dirty="0" smtClean="0"/>
          </a:p>
          <a:p>
            <a:r>
              <a:rPr lang="en-US" b="1" dirty="0"/>
              <a:t>States vs URL </a:t>
            </a:r>
            <a:r>
              <a:rPr lang="en-US" b="1" dirty="0" smtClean="0"/>
              <a:t>Route</a:t>
            </a:r>
            <a:endParaRPr lang="en-US"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295400"/>
            <a:ext cx="59436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598" y="1828800"/>
            <a:ext cx="2971801" cy="5909310"/>
          </a:xfrm>
          <a:prstGeom prst="rect">
            <a:avLst/>
          </a:prstGeom>
          <a:noFill/>
        </p:spPr>
        <p:txBody>
          <a:bodyPr wrap="square" rtlCol="0">
            <a:spAutoFit/>
          </a:bodyPr>
          <a:lstStyle/>
          <a:p>
            <a:r>
              <a:rPr lang="en-US" dirty="0" smtClean="0"/>
              <a:t>With this approach, your views and routes aren’t tied down to the site URL. This way, you can change the parts of your site using your routing even if the URL does not change.</a:t>
            </a:r>
          </a:p>
          <a:p>
            <a:r>
              <a:rPr lang="en-US" dirty="0" smtClean="0"/>
              <a:t>When using </a:t>
            </a:r>
            <a:r>
              <a:rPr lang="en-US" dirty="0" err="1" smtClean="0"/>
              <a:t>ngRoute</a:t>
            </a:r>
            <a:r>
              <a:rPr lang="en-US" dirty="0" smtClean="0"/>
              <a:t>, you’d have to use </a:t>
            </a:r>
            <a:r>
              <a:rPr lang="en-US" dirty="0" err="1" smtClean="0"/>
              <a:t>ngInclude</a:t>
            </a:r>
            <a:r>
              <a:rPr lang="en-US" dirty="0" smtClean="0"/>
              <a:t> or ng-view  and this could get confusing. Now that all of your states, routing, and views are handled in your one .</a:t>
            </a:r>
            <a:r>
              <a:rPr lang="en-US" dirty="0" err="1" smtClean="0"/>
              <a:t>config</a:t>
            </a:r>
            <a:r>
              <a:rPr lang="en-US" dirty="0" smtClean="0"/>
              <a:t>(), this would help when using a top-down view of your application.</a:t>
            </a:r>
          </a:p>
          <a:p>
            <a:endParaRPr lang="en-US" b="1" dirty="0" smtClean="0"/>
          </a:p>
          <a:p>
            <a:endParaRPr lang="en-US" b="1" dirty="0" smtClean="0"/>
          </a:p>
          <a:p>
            <a:endParaRPr lang="en-US" b="1" dirty="0" smtClean="0"/>
          </a:p>
          <a:p>
            <a:endParaRPr lang="en-US" b="1" dirty="0" smtClean="0"/>
          </a:p>
          <a:p>
            <a:endParaRPr lang="en-US" dirty="0"/>
          </a:p>
        </p:txBody>
      </p:sp>
    </p:spTree>
    <p:extLst>
      <p:ext uri="{BB962C8B-B14F-4D97-AF65-F5344CB8AC3E}">
        <p14:creationId xmlns:p14="http://schemas.microsoft.com/office/powerpoint/2010/main" val="92195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458200" cy="2031325"/>
          </a:xfrm>
          <a:prstGeom prst="rect">
            <a:avLst/>
          </a:prstGeom>
          <a:noFill/>
        </p:spPr>
        <p:txBody>
          <a:bodyPr wrap="square" rtlCol="0">
            <a:spAutoFit/>
          </a:bodyPr>
          <a:lstStyle/>
          <a:p>
            <a:r>
              <a:rPr lang="en-US" dirty="0"/>
              <a:t>When creating a link with UI-Router, you will use </a:t>
            </a:r>
            <a:r>
              <a:rPr lang="en-US" dirty="0" err="1"/>
              <a:t>ui-sref</a:t>
            </a:r>
            <a:r>
              <a:rPr lang="en-US" dirty="0"/>
              <a:t>. The </a:t>
            </a:r>
            <a:r>
              <a:rPr lang="en-US" dirty="0" err="1"/>
              <a:t>href</a:t>
            </a:r>
            <a:r>
              <a:rPr lang="en-US" dirty="0"/>
              <a:t> will be generated from this and you want this to point to a certain </a:t>
            </a:r>
            <a:r>
              <a:rPr lang="en-US" b="1" dirty="0"/>
              <a:t>state</a:t>
            </a:r>
            <a:r>
              <a:rPr lang="en-US" dirty="0"/>
              <a:t> of your application. These are created in your app.js.</a:t>
            </a:r>
          </a:p>
          <a:p>
            <a:r>
              <a:rPr lang="en-US" dirty="0"/>
              <a:t>We also use &lt;div </a:t>
            </a:r>
            <a:r>
              <a:rPr lang="en-US" dirty="0" err="1"/>
              <a:t>ui</a:t>
            </a:r>
            <a:r>
              <a:rPr lang="en-US" dirty="0"/>
              <a:t>-view&gt;&lt;/div&gt; instead of </a:t>
            </a:r>
            <a:r>
              <a:rPr lang="en-US" dirty="0" err="1"/>
              <a:t>ngRoute’s</a:t>
            </a:r>
            <a:r>
              <a:rPr lang="en-US" dirty="0"/>
              <a:t> &lt;div ng-view&gt;&lt;/div</a:t>
            </a:r>
            <a:r>
              <a:rPr lang="en-US" dirty="0" smtClean="0"/>
              <a:t>&gt;.</a:t>
            </a:r>
          </a:p>
          <a:p>
            <a:endParaRPr lang="en-US" dirty="0"/>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172200" cy="537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0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1754326"/>
          </a:xfrm>
          <a:prstGeom prst="rect">
            <a:avLst/>
          </a:prstGeom>
          <a:noFill/>
        </p:spPr>
        <p:txBody>
          <a:bodyPr wrap="square" rtlCol="0">
            <a:spAutoFit/>
          </a:bodyPr>
          <a:lstStyle/>
          <a:p>
            <a:r>
              <a:rPr lang="en-US" dirty="0"/>
              <a:t>Now we have created the </a:t>
            </a:r>
            <a:r>
              <a:rPr lang="en-US" dirty="0" err="1"/>
              <a:t>routerApp</a:t>
            </a:r>
            <a:r>
              <a:rPr lang="en-US" dirty="0"/>
              <a:t> that we already applied to our body in theindex.html file.</a:t>
            </a:r>
          </a:p>
          <a:p>
            <a:r>
              <a:rPr lang="en-US" dirty="0"/>
              <a:t>Here we have a .state() for home and for about. In home, we are using the template file partial-home.html.</a:t>
            </a:r>
          </a:p>
          <a:p>
            <a:r>
              <a:rPr lang="en-US" dirty="0"/>
              <a:t>Let’s fill out our partial-home.html page so we can actually see information</a:t>
            </a:r>
            <a:r>
              <a:rPr lang="en-US" dirty="0" smtClean="0"/>
              <a:t>.</a:t>
            </a:r>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534400" cy="196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29000"/>
            <a:ext cx="8077200" cy="341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54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343</Words>
  <Application>Microsoft Office PowerPoint</Application>
  <PresentationFormat>On-screen Show (4:3)</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Vijay Dhuria</dc:creator>
  <cp:lastModifiedBy>Vijay Dhuria</cp:lastModifiedBy>
  <cp:revision>12</cp:revision>
  <dcterms:created xsi:type="dcterms:W3CDTF">2015-12-04T05:55:32Z</dcterms:created>
  <dcterms:modified xsi:type="dcterms:W3CDTF">2015-12-04T08:57:47Z</dcterms:modified>
</cp:coreProperties>
</file>