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5"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CDA4F6B-8C5C-4BE9-859C-4E6EE449947A}" type="datetimeFigureOut">
              <a:rPr lang="en-US" smtClean="0"/>
              <a:pPr/>
              <a:t>2/9/2018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5D6AA27-D82D-4438-B5A9-0F512404DE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A4F6B-8C5C-4BE9-859C-4E6EE449947A}" type="datetimeFigureOut">
              <a:rPr lang="en-US" smtClean="0"/>
              <a:pPr/>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6AA27-D82D-4438-B5A9-0F512404DE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A4F6B-8C5C-4BE9-859C-4E6EE449947A}" type="datetimeFigureOut">
              <a:rPr lang="en-US" smtClean="0"/>
              <a:pPr/>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6AA27-D82D-4438-B5A9-0F512404DE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CDA4F6B-8C5C-4BE9-859C-4E6EE449947A}" type="datetimeFigureOut">
              <a:rPr lang="en-US" smtClean="0"/>
              <a:pPr/>
              <a:t>2/9/2018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5D6AA27-D82D-4438-B5A9-0F512404DE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CDA4F6B-8C5C-4BE9-859C-4E6EE449947A}" type="datetimeFigureOut">
              <a:rPr lang="en-US" smtClean="0"/>
              <a:pPr/>
              <a:t>2/9/2018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5D6AA27-D82D-4438-B5A9-0F512404DE26}"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CDA4F6B-8C5C-4BE9-859C-4E6EE449947A}" type="datetimeFigureOut">
              <a:rPr lang="en-US" smtClean="0"/>
              <a:pPr/>
              <a:t>2/9/2018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5D6AA27-D82D-4438-B5A9-0F512404DE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CDA4F6B-8C5C-4BE9-859C-4E6EE449947A}" type="datetimeFigureOut">
              <a:rPr lang="en-US" smtClean="0"/>
              <a:pPr/>
              <a:t>2/9/2018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5D6AA27-D82D-4438-B5A9-0F512404DE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A4F6B-8C5C-4BE9-859C-4E6EE449947A}" type="datetimeFigureOut">
              <a:rPr lang="en-US" smtClean="0"/>
              <a:pPr/>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6AA27-D82D-4438-B5A9-0F512404DE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CDA4F6B-8C5C-4BE9-859C-4E6EE449947A}" type="datetimeFigureOut">
              <a:rPr lang="en-US" smtClean="0"/>
              <a:pPr/>
              <a:t>2/9/2018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5D6AA27-D82D-4438-B5A9-0F512404DE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CDA4F6B-8C5C-4BE9-859C-4E6EE449947A}" type="datetimeFigureOut">
              <a:rPr lang="en-US" smtClean="0"/>
              <a:pPr/>
              <a:t>2/9/2018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5D6AA27-D82D-4438-B5A9-0F512404DE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CDA4F6B-8C5C-4BE9-859C-4E6EE449947A}" type="datetimeFigureOut">
              <a:rPr lang="en-US" smtClean="0"/>
              <a:pPr/>
              <a:t>2/9/2018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5D6AA27-D82D-4438-B5A9-0F512404DE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CDA4F6B-8C5C-4BE9-859C-4E6EE449947A}" type="datetimeFigureOut">
              <a:rPr lang="en-US" smtClean="0"/>
              <a:pPr/>
              <a:t>2/9/2018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5D6AA27-D82D-4438-B5A9-0F512404DE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a:t>
            </a:r>
            <a:endParaRPr lang="en-US" dirty="0"/>
          </a:p>
        </p:txBody>
      </p:sp>
      <p:sp>
        <p:nvSpPr>
          <p:cNvPr id="3" name="Content Placeholder 2"/>
          <p:cNvSpPr>
            <a:spLocks noGrp="1"/>
          </p:cNvSpPr>
          <p:nvPr>
            <p:ph idx="1"/>
          </p:nvPr>
        </p:nvSpPr>
        <p:spPr/>
        <p:txBody>
          <a:bodyPr>
            <a:normAutofit fontScale="92500"/>
          </a:bodyPr>
          <a:lstStyle/>
          <a:p>
            <a:r>
              <a:rPr lang="en-US" dirty="0" smtClean="0"/>
              <a:t>C++ reduces the complexity of programs.</a:t>
            </a:r>
          </a:p>
          <a:p>
            <a:r>
              <a:rPr lang="en-US" dirty="0" smtClean="0"/>
              <a:t>It </a:t>
            </a:r>
            <a:r>
              <a:rPr lang="en-US" dirty="0" smtClean="0"/>
              <a:t>emphasizes power and performance.</a:t>
            </a:r>
          </a:p>
          <a:p>
            <a:r>
              <a:rPr lang="en-US" dirty="0" smtClean="0"/>
              <a:t>It </a:t>
            </a:r>
            <a:r>
              <a:rPr lang="en-US" dirty="0" smtClean="0"/>
              <a:t>helps in developing other programming languages.</a:t>
            </a:r>
          </a:p>
          <a:p>
            <a:r>
              <a:rPr lang="en-US" dirty="0" smtClean="0"/>
              <a:t>It </a:t>
            </a:r>
            <a:r>
              <a:rPr lang="en-US" dirty="0" smtClean="0"/>
              <a:t>is efficient and works faster than C.</a:t>
            </a:r>
          </a:p>
          <a:p>
            <a:r>
              <a:rPr lang="en-US" dirty="0" smtClean="0"/>
              <a:t>It </a:t>
            </a:r>
            <a:r>
              <a:rPr lang="en-US" dirty="0" smtClean="0"/>
              <a:t>is portable and works on any machine which allows ANSI standard.</a:t>
            </a:r>
          </a:p>
          <a:p>
            <a:r>
              <a:rPr lang="en-US" dirty="0" smtClean="0"/>
              <a:t>Used </a:t>
            </a:r>
            <a:r>
              <a:rPr lang="en-US" dirty="0" smtClean="0"/>
              <a:t>for a client-based application that </a:t>
            </a:r>
            <a:r>
              <a:rPr lang="en-US" dirty="0" smtClean="0"/>
              <a:t>runs </a:t>
            </a:r>
            <a:r>
              <a:rPr lang="en-US" dirty="0" smtClean="0"/>
              <a:t>on Windows’s machine.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a:t>
            </a:r>
            <a:endParaRPr lang="en-US" dirty="0"/>
          </a:p>
        </p:txBody>
      </p:sp>
      <p:sp>
        <p:nvSpPr>
          <p:cNvPr id="3" name="Content Placeholder 2"/>
          <p:cNvSpPr>
            <a:spLocks noGrp="1"/>
          </p:cNvSpPr>
          <p:nvPr>
            <p:ph idx="1"/>
          </p:nvPr>
        </p:nvSpPr>
        <p:spPr/>
        <p:txBody>
          <a:bodyPr/>
          <a:lstStyle/>
          <a:p>
            <a:r>
              <a:rPr lang="en-US" dirty="0" smtClean="0"/>
              <a:t>C++ is the extension of C programming language.</a:t>
            </a:r>
          </a:p>
          <a:p>
            <a:r>
              <a:rPr lang="en-US" dirty="0" smtClean="0"/>
              <a:t>C is a procedural, popular, general-purpose language </a:t>
            </a:r>
          </a:p>
          <a:p>
            <a:r>
              <a:rPr lang="en-US" dirty="0" smtClean="0"/>
              <a:t>C++ is an </a:t>
            </a:r>
            <a:r>
              <a:rPr lang="en-US" b="1" i="1" dirty="0" smtClean="0"/>
              <a:t>Object Oriented Programming</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C++ is the middle level language, which is an advancement to classic C language with some basic OOPS features. </a:t>
            </a:r>
          </a:p>
          <a:p>
            <a:r>
              <a:rPr lang="en-US" dirty="0" smtClean="0"/>
              <a:t>It acts as a base between high level language( like java, C#) and low-level language( like Assembly language). </a:t>
            </a:r>
          </a:p>
          <a:p>
            <a:r>
              <a:rPr lang="en-US" dirty="0" smtClean="0"/>
              <a:t>It takes the features of both high level and low level. C is a subset of C++ and any C program can be even run on C++ compiler also.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C++</a:t>
            </a:r>
            <a:endParaRPr lang="en-US" dirty="0"/>
          </a:p>
        </p:txBody>
      </p:sp>
      <p:sp>
        <p:nvSpPr>
          <p:cNvPr id="3" name="Content Placeholder 2"/>
          <p:cNvSpPr>
            <a:spLocks noGrp="1"/>
          </p:cNvSpPr>
          <p:nvPr>
            <p:ph idx="1"/>
          </p:nvPr>
        </p:nvSpPr>
        <p:spPr/>
        <p:txBody>
          <a:bodyPr/>
          <a:lstStyle/>
          <a:p>
            <a:r>
              <a:rPr lang="en-US" dirty="0" err="1" smtClean="0"/>
              <a:t>Brajne</a:t>
            </a:r>
            <a:r>
              <a:rPr lang="en-US" dirty="0" smtClean="0"/>
              <a:t> </a:t>
            </a:r>
            <a:r>
              <a:rPr lang="en-US" dirty="0" err="1" smtClean="0"/>
              <a:t>Stroustrup</a:t>
            </a:r>
            <a:r>
              <a:rPr lang="en-US" dirty="0" smtClean="0"/>
              <a:t> invented C++ at Bell Laboratories in 1979.</a:t>
            </a:r>
          </a:p>
          <a:p>
            <a:r>
              <a:rPr lang="en-US" dirty="0" smtClean="0"/>
              <a:t>He first worked on simulation (</a:t>
            </a:r>
            <a:r>
              <a:rPr lang="en-US" dirty="0" err="1" smtClean="0"/>
              <a:t>Simula</a:t>
            </a:r>
            <a:r>
              <a:rPr lang="en-US" dirty="0" smtClean="0"/>
              <a:t>) which consists of object oriented programming concepts and later involved </a:t>
            </a:r>
            <a:r>
              <a:rPr lang="en-US" dirty="0" err="1" smtClean="0"/>
              <a:t>Simula</a:t>
            </a:r>
            <a:r>
              <a:rPr lang="en-US" dirty="0" smtClean="0"/>
              <a:t> in C without disturbing the originality of C.</a:t>
            </a:r>
          </a:p>
          <a:p>
            <a:r>
              <a:rPr lang="en-US" dirty="0" smtClean="0"/>
              <a:t>C++ had additional features of C hence it was named as C++ in 1983.</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Modern C++ </a:t>
            </a:r>
            <a:endParaRPr lang="en-US" dirty="0"/>
          </a:p>
        </p:txBody>
      </p:sp>
      <p:sp>
        <p:nvSpPr>
          <p:cNvPr id="3" name="Content Placeholder 2"/>
          <p:cNvSpPr>
            <a:spLocks noGrp="1"/>
          </p:cNvSpPr>
          <p:nvPr>
            <p:ph idx="1"/>
          </p:nvPr>
        </p:nvSpPr>
        <p:spPr/>
        <p:txBody>
          <a:bodyPr/>
          <a:lstStyle/>
          <a:p>
            <a:r>
              <a:rPr lang="en-US" dirty="0" smtClean="0"/>
              <a:t>Modern C++ is really not hard.</a:t>
            </a:r>
          </a:p>
          <a:p>
            <a:endParaRPr lang="en-US" dirty="0" smtClean="0"/>
          </a:p>
          <a:p>
            <a:r>
              <a:rPr lang="en-US" dirty="0" smtClean="0"/>
              <a:t>The first thing about Modern C++ is using the Standard Library. C++ comes with a library of bits of pieces, called the Standard Library.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Library</a:t>
            </a:r>
            <a:endParaRPr lang="en-US" dirty="0"/>
          </a:p>
        </p:txBody>
      </p:sp>
      <p:sp>
        <p:nvSpPr>
          <p:cNvPr id="3" name="Content Placeholder 2"/>
          <p:cNvSpPr>
            <a:spLocks noGrp="1"/>
          </p:cNvSpPr>
          <p:nvPr>
            <p:ph idx="1"/>
          </p:nvPr>
        </p:nvSpPr>
        <p:spPr/>
        <p:txBody>
          <a:bodyPr>
            <a:normAutofit/>
          </a:bodyPr>
          <a:lstStyle/>
          <a:p>
            <a:r>
              <a:rPr lang="en-US" dirty="0" smtClean="0"/>
              <a:t>The Standard Library has a string class in it.</a:t>
            </a:r>
          </a:p>
          <a:p>
            <a:r>
              <a:rPr lang="en-US" dirty="0" smtClean="0"/>
              <a:t>The Standard Library has great collections(linked list, stack, queue) and smart pointers that take care of memory management</a:t>
            </a:r>
          </a:p>
          <a:p>
            <a:r>
              <a:rPr lang="en-US" dirty="0" smtClean="0"/>
              <a:t>It has File IO, Screen IO, and far too much to list.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writing an application in C++, there is no need to manage memory, pointer arithmetic, those kinds of things. </a:t>
            </a:r>
          </a:p>
          <a:p>
            <a:r>
              <a:rPr lang="en-US" dirty="0" smtClean="0"/>
              <a:t>C++ has templates. Now generics are resolved at run time. That means every time when an application runs, some number of cycles are going to be spent figuring out, what type is used? What method was called? and What’s going on here? Templates in C++ are resolved at compile time.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C++ </a:t>
            </a:r>
            <a:endParaRPr lang="en-US" dirty="0"/>
          </a:p>
        </p:txBody>
      </p:sp>
      <p:sp>
        <p:nvSpPr>
          <p:cNvPr id="3" name="Content Placeholder 2"/>
          <p:cNvSpPr>
            <a:spLocks noGrp="1"/>
          </p:cNvSpPr>
          <p:nvPr>
            <p:ph idx="1"/>
          </p:nvPr>
        </p:nvSpPr>
        <p:spPr/>
        <p:txBody>
          <a:bodyPr>
            <a:normAutofit lnSpcReduction="10000"/>
          </a:bodyPr>
          <a:lstStyle/>
          <a:p>
            <a:r>
              <a:rPr lang="en-US" dirty="0" smtClean="0"/>
              <a:t>C++ has rich library functions.</a:t>
            </a:r>
          </a:p>
          <a:p>
            <a:r>
              <a:rPr lang="en-US" dirty="0" smtClean="0"/>
              <a:t>C++ is a block of structures.</a:t>
            </a:r>
          </a:p>
          <a:p>
            <a:r>
              <a:rPr lang="en-US" dirty="0" smtClean="0"/>
              <a:t>Finally, the main important feature is Object oriented programming language which consists of</a:t>
            </a:r>
          </a:p>
          <a:p>
            <a:r>
              <a:rPr lang="en-US" dirty="0" smtClean="0"/>
              <a:t>Classes</a:t>
            </a:r>
          </a:p>
          <a:p>
            <a:r>
              <a:rPr lang="en-US" dirty="0" smtClean="0"/>
              <a:t>Objects</a:t>
            </a:r>
          </a:p>
          <a:p>
            <a:r>
              <a:rPr lang="en-US" dirty="0" smtClean="0"/>
              <a:t>Inheritance</a:t>
            </a:r>
          </a:p>
          <a:p>
            <a:r>
              <a:rPr lang="en-US" dirty="0" smtClean="0"/>
              <a:t>Abstraction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Polymorphism</a:t>
            </a:r>
          </a:p>
          <a:p>
            <a:r>
              <a:rPr lang="en-US" dirty="0" smtClean="0"/>
              <a:t>Overloading </a:t>
            </a:r>
          </a:p>
          <a:p>
            <a:r>
              <a:rPr lang="en-US" dirty="0" smtClean="0"/>
              <a:t>Encapsulation</a:t>
            </a:r>
          </a:p>
          <a:p>
            <a:r>
              <a:rPr lang="en-US" dirty="0" smtClean="0"/>
              <a:t>Interfaces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TotalTime>
  <Words>448</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Introduction to C++</vt:lpstr>
      <vt:lpstr>Introduction to C++</vt:lpstr>
      <vt:lpstr>Contd….</vt:lpstr>
      <vt:lpstr>History of C++</vt:lpstr>
      <vt:lpstr>Modern C++ </vt:lpstr>
      <vt:lpstr>Standard Library</vt:lpstr>
      <vt:lpstr>Templates </vt:lpstr>
      <vt:lpstr>Features of C++ </vt:lpstr>
      <vt:lpstr>Contd….</vt:lpstr>
      <vt:lpstr>Advantages of 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dc:title>
  <dc:creator>ZAMEER SHAIK</dc:creator>
  <cp:lastModifiedBy>ZAMEER SHAIK</cp:lastModifiedBy>
  <cp:revision>12</cp:revision>
  <dcterms:created xsi:type="dcterms:W3CDTF">2018-02-09T15:13:42Z</dcterms:created>
  <dcterms:modified xsi:type="dcterms:W3CDTF">2018-02-09T15:28:10Z</dcterms:modified>
</cp:coreProperties>
</file>