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01551A-8F3C-4666-94D2-79918DCB199C}" type="datetimeFigureOut">
              <a:rPr lang="ta-IN" smtClean="0"/>
              <a:pPr/>
              <a:t>16-02-2018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EE5E494-1059-4D98-AB53-9CF6E64E5114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loop means loop inside another loop is called Nested loop.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Nested for loop means for loop inside another for loop.</a:t>
            </a:r>
          </a:p>
          <a:p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initi</a:t>
            </a:r>
            <a:r>
              <a:rPr lang="en-US" dirty="0" smtClean="0"/>
              <a:t>; condition; </a:t>
            </a:r>
            <a:r>
              <a:rPr lang="en-US" dirty="0" err="1" smtClean="0"/>
              <a:t>incre</a:t>
            </a:r>
            <a:r>
              <a:rPr lang="en-US" dirty="0" smtClean="0"/>
              <a:t>/</a:t>
            </a:r>
            <a:r>
              <a:rPr lang="en-US" dirty="0" err="1" smtClean="0"/>
              <a:t>decre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initi</a:t>
            </a:r>
            <a:r>
              <a:rPr lang="en-US" dirty="0" smtClean="0"/>
              <a:t>; condition; </a:t>
            </a:r>
            <a:r>
              <a:rPr lang="en-US" dirty="0" err="1" smtClean="0"/>
              <a:t>incre</a:t>
            </a:r>
            <a:r>
              <a:rPr lang="en-US" dirty="0" smtClean="0"/>
              <a:t>/</a:t>
            </a:r>
            <a:r>
              <a:rPr lang="en-US" dirty="0" err="1" smtClean="0"/>
              <a:t>decre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statement 1;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statement 2;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Looping statement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Looping statement</a:t>
            </a:r>
            <a:r>
              <a:rPr lang="en-US" dirty="0" smtClean="0"/>
              <a:t> are the statements execute one or more statement repeatedly several number of times. In C programming language there are three types of loops; while, for and do-while.</a:t>
            </a:r>
          </a:p>
          <a:p>
            <a:endParaRPr lang="en-US" b="1" dirty="0" smtClean="0"/>
          </a:p>
          <a:p>
            <a:r>
              <a:rPr lang="en-US" b="1" dirty="0" smtClean="0"/>
              <a:t>Why use loop ?</a:t>
            </a:r>
          </a:p>
          <a:p>
            <a:pPr>
              <a:buNone/>
            </a:pPr>
            <a:r>
              <a:rPr lang="en-US" dirty="0" smtClean="0"/>
              <a:t>	When you need to execute a block of code several number of times then you need to use looping concept in C language.</a:t>
            </a:r>
          </a:p>
          <a:p>
            <a:endParaRPr lang="en-US" b="1" dirty="0" smtClean="0"/>
          </a:p>
          <a:p>
            <a:r>
              <a:rPr lang="en-US" b="1" dirty="0" smtClean="0"/>
              <a:t>Advantage with looping statement</a:t>
            </a:r>
          </a:p>
          <a:p>
            <a:r>
              <a:rPr lang="en-US" dirty="0" smtClean="0"/>
              <a:t>Reduce length of Code</a:t>
            </a:r>
          </a:p>
          <a:p>
            <a:r>
              <a:rPr lang="en-US" dirty="0" smtClean="0"/>
              <a:t>Take less memory space.</a:t>
            </a:r>
          </a:p>
          <a:p>
            <a:r>
              <a:rPr lang="en-US" dirty="0" smtClean="0"/>
              <a:t>Burden on the developer is reducing.</a:t>
            </a:r>
          </a:p>
          <a:p>
            <a:r>
              <a:rPr lang="en-US" dirty="0" smtClean="0"/>
              <a:t>Time consuming process to execute the program is reduced.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Loops.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type of Loops available in 'C' programming language.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do..while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While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 </a:t>
            </a:r>
            <a:r>
              <a:rPr lang="en-US" b="1" dirty="0" smtClean="0"/>
              <a:t>while loop</a:t>
            </a:r>
            <a:r>
              <a:rPr lang="en-US" dirty="0" smtClean="0"/>
              <a:t> First check the condition if condition is true then control goes inside the loop body other wise goes outside the body. </a:t>
            </a:r>
            <a:r>
              <a:rPr lang="en-US" b="1" dirty="0" smtClean="0"/>
              <a:t>while loop</a:t>
            </a:r>
            <a:r>
              <a:rPr lang="en-US" dirty="0" smtClean="0"/>
              <a:t> will be repeats in clock wise direction.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Assignment; </a:t>
            </a:r>
          </a:p>
          <a:p>
            <a:pPr>
              <a:buNone/>
            </a:pPr>
            <a:r>
              <a:rPr lang="en-US" dirty="0" smtClean="0"/>
              <a:t>while(condition)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statements; </a:t>
            </a:r>
          </a:p>
          <a:p>
            <a:pPr>
              <a:buNone/>
            </a:pPr>
            <a:r>
              <a:rPr lang="en-US" dirty="0" smtClean="0"/>
              <a:t>............ </a:t>
            </a:r>
          </a:p>
          <a:p>
            <a:pPr>
              <a:buNone/>
            </a:pPr>
            <a:r>
              <a:rPr lang="en-US" dirty="0" smtClean="0"/>
              <a:t>Increment or Decrements (++ or --);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r>
              <a:rPr lang="en-US" b="1" dirty="0" smtClean="0"/>
              <a:t>Note: </a:t>
            </a:r>
            <a:r>
              <a:rPr lang="en-US" dirty="0" smtClean="0"/>
              <a:t>If while loop condition never false then loop become infinite loop.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do-while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do-while</a:t>
            </a:r>
            <a:r>
              <a:rPr lang="en-US" dirty="0" smtClean="0"/>
              <a:t> loop is similar to a </a:t>
            </a:r>
            <a:r>
              <a:rPr lang="en-US" b="1" dirty="0" smtClean="0"/>
              <a:t>while</a:t>
            </a:r>
            <a:r>
              <a:rPr lang="en-US" dirty="0" smtClean="0"/>
              <a:t> loop, except that a do-while loop is execute at least one time.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do while</a:t>
            </a:r>
            <a:r>
              <a:rPr lang="en-US" dirty="0" smtClean="0"/>
              <a:t> loop is a control flow statement that executes a block of code at least once, and then repeatedly executes the block, or not, depending on a given condition at the end of the block (in while).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do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Statements; </a:t>
            </a:r>
          </a:p>
          <a:p>
            <a:pPr>
              <a:buNone/>
            </a:pPr>
            <a:r>
              <a:rPr lang="en-US" dirty="0" smtClean="0"/>
              <a:t>........ </a:t>
            </a:r>
          </a:p>
          <a:p>
            <a:pPr>
              <a:buNone/>
            </a:pPr>
            <a:r>
              <a:rPr lang="en-US" dirty="0" smtClean="0"/>
              <a:t>Increment </a:t>
            </a:r>
            <a:r>
              <a:rPr lang="en-US" b="1" dirty="0" smtClean="0"/>
              <a:t>or</a:t>
            </a:r>
            <a:r>
              <a:rPr lang="en-US" dirty="0" smtClean="0"/>
              <a:t> Decrements (++ </a:t>
            </a:r>
            <a:r>
              <a:rPr lang="en-US" b="1" dirty="0" smtClean="0"/>
              <a:t>or</a:t>
            </a:r>
            <a:r>
              <a:rPr lang="en-US" dirty="0" smtClean="0"/>
              <a:t> --)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b="1" dirty="0" smtClean="0"/>
              <a:t>while</a:t>
            </a:r>
            <a:r>
              <a:rPr lang="en-US" dirty="0" smtClean="0"/>
              <a:t>(condition);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Loop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you need to execute a block of code several number of times then you need to use looping concept in C language. In C Programming Language </a:t>
            </a:r>
            <a:r>
              <a:rPr lang="en-US" b="1" dirty="0" smtClean="0"/>
              <a:t>for loop</a:t>
            </a:r>
            <a:r>
              <a:rPr lang="en-US" dirty="0" smtClean="0"/>
              <a:t> is a statement which allows code to be repeatedly executed. For loop contains 3 parts.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Condition</a:t>
            </a:r>
          </a:p>
          <a:p>
            <a:r>
              <a:rPr lang="en-US" dirty="0" smtClean="0"/>
              <a:t>Increment or Decrements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( initialization; condition; increment 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statement(s);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</TotalTime>
  <Words>143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LOOPING</vt:lpstr>
      <vt:lpstr>Looping statement</vt:lpstr>
      <vt:lpstr>Types of Loops.</vt:lpstr>
      <vt:lpstr>While loop</vt:lpstr>
      <vt:lpstr>Syntax</vt:lpstr>
      <vt:lpstr>do-while</vt:lpstr>
      <vt:lpstr>Syntax</vt:lpstr>
      <vt:lpstr>For Loop</vt:lpstr>
      <vt:lpstr>Syntax</vt:lpstr>
      <vt:lpstr>Nested Loop</vt:lpstr>
      <vt:lpstr>Nested For loop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</dc:title>
  <dc:creator>user</dc:creator>
  <cp:lastModifiedBy>ZAMEER SHAIK</cp:lastModifiedBy>
  <cp:revision>11</cp:revision>
  <dcterms:created xsi:type="dcterms:W3CDTF">2015-10-01T04:06:36Z</dcterms:created>
  <dcterms:modified xsi:type="dcterms:W3CDTF">2018-02-16T14:58:27Z</dcterms:modified>
</cp:coreProperties>
</file>