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9BD69FD-ECBC-4813-9499-AE2FF7B9F77F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745DA5C-D294-4F2C-ADDF-70140986F0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C++ </a:t>
            </a: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 </a:t>
            </a:r>
            <a:r>
              <a:rPr lang="en-US" b="1" dirty="0" err="1" smtClean="0"/>
              <a:t>Input/Output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Any language uses input/output data from/to the user which shows its success rate. CPP </a:t>
            </a:r>
            <a:r>
              <a:rPr lang="en-US" dirty="0" err="1" smtClean="0"/>
              <a:t>Input/Output</a:t>
            </a:r>
            <a:r>
              <a:rPr lang="en-US" dirty="0" smtClean="0"/>
              <a:t> streams are also present to receive the data and send the data from a program. This action requires keyboard to provide an input and monitor screen to provide the output.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stream</a:t>
            </a:r>
            <a:r>
              <a:rPr lang="en-US" dirty="0" smtClean="0"/>
              <a:t> can be defined as an entity through which a program can send and retrieve the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stream can be divided into various types shown as below.</a:t>
            </a:r>
            <a:endParaRPr lang="en-US" dirty="0"/>
          </a:p>
        </p:txBody>
      </p:sp>
      <p:pic>
        <p:nvPicPr>
          <p:cNvPr id="4" name="Content Placeholder 3" descr="c-input-output-01-spless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929" y="1882775"/>
            <a:ext cx="6060141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533400"/>
          <a:ext cx="6781800" cy="5638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390900"/>
                <a:gridCol w="3390900"/>
              </a:tblGrid>
              <a:tr h="1127760">
                <a:tc>
                  <a:txBody>
                    <a:bodyPr/>
                    <a:lstStyle/>
                    <a:p>
                      <a:r>
                        <a:rPr lang="en-US"/>
                        <a:t>CPP Input/Output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/>
                        <a:t>cin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 Stream</a:t>
                      </a: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/>
                        <a:t>cout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 Stream</a:t>
                      </a: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 err="1"/>
                        <a:t>cerr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 Stream</a:t>
                      </a:r>
                    </a:p>
                  </a:txBody>
                  <a:tcPr anchor="ctr"/>
                </a:tc>
              </a:tr>
              <a:tr h="1127760">
                <a:tc>
                  <a:txBody>
                    <a:bodyPr/>
                    <a:lstStyle/>
                    <a:p>
                      <a:r>
                        <a:rPr lang="en-US"/>
                        <a:t>clog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Stream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or output statements</a:t>
            </a:r>
            <a:endParaRPr lang="en-US" dirty="0"/>
          </a:p>
        </p:txBody>
      </p:sp>
      <p:pic>
        <p:nvPicPr>
          <p:cNvPr id="4" name="Content Placeholder 3" descr="c-input-output-splessons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7010400" cy="4876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cout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stream ‘</a:t>
            </a:r>
            <a:r>
              <a:rPr lang="en-US" dirty="0" err="1" smtClean="0"/>
              <a:t>cout</a:t>
            </a:r>
            <a:r>
              <a:rPr lang="en-US" dirty="0" smtClean="0"/>
              <a:t>’ is an output stream and is an instance of </a:t>
            </a:r>
            <a:r>
              <a:rPr lang="en-US" b="1" dirty="0" err="1" smtClean="0"/>
              <a:t>ostream</a:t>
            </a:r>
            <a:r>
              <a:rPr lang="en-US" dirty="0" smtClean="0"/>
              <a:t> class. </a:t>
            </a:r>
            <a:r>
              <a:rPr lang="en-US" dirty="0" err="1" smtClean="0"/>
              <a:t>cout</a:t>
            </a:r>
            <a:r>
              <a:rPr lang="en-US" dirty="0" smtClean="0"/>
              <a:t> gives the output to display screen by using stream insertion operator &lt;&lt;. More than one output in a single statement can also be given.</a:t>
            </a:r>
          </a:p>
          <a:p>
            <a:r>
              <a:rPr lang="en-US" dirty="0" smtClean="0"/>
              <a:t>To see any output on the screen, there are two ways.</a:t>
            </a:r>
          </a:p>
          <a:p>
            <a:pPr>
              <a:buNone/>
            </a:pPr>
            <a:r>
              <a:rPr lang="en-US" dirty="0" smtClean="0"/>
              <a:t>		Enter </a:t>
            </a:r>
            <a:r>
              <a:rPr lang="en-US" dirty="0" smtClean="0"/>
              <a:t>the desired statement in double quotes" ".</a:t>
            </a:r>
          </a:p>
          <a:p>
            <a:pPr>
              <a:buNone/>
            </a:pPr>
            <a:r>
              <a:rPr lang="en-US" dirty="0" smtClean="0"/>
              <a:t>		Assign </a:t>
            </a:r>
            <a:r>
              <a:rPr lang="en-US" dirty="0" smtClean="0"/>
              <a:t>the statement to a variable and enter the </a:t>
            </a:r>
            <a:r>
              <a:rPr lang="en-US" dirty="0" smtClean="0"/>
              <a:t>	variable </a:t>
            </a:r>
            <a:r>
              <a:rPr lang="en-US" dirty="0" smtClean="0"/>
              <a:t>without any quotes</a:t>
            </a:r>
          </a:p>
          <a:p>
            <a:r>
              <a:rPr lang="en-US" dirty="0" smtClean="0"/>
              <a:t>The variables or the statements which are to be displayed must be after insertion operator.( &lt;&lt; ). By default, </a:t>
            </a:r>
            <a:r>
              <a:rPr lang="en-US" dirty="0" err="1" smtClean="0"/>
              <a:t>cout</a:t>
            </a:r>
            <a:r>
              <a:rPr lang="en-US" dirty="0" smtClean="0"/>
              <a:t> does not end the line with any special characters. “</a:t>
            </a:r>
            <a:r>
              <a:rPr lang="en-US" b="1" dirty="0" smtClean="0"/>
              <a:t>\n</a:t>
            </a:r>
            <a:r>
              <a:rPr lang="en-US" dirty="0" smtClean="0"/>
              <a:t>” or </a:t>
            </a:r>
            <a:r>
              <a:rPr lang="en-US" b="1" dirty="0" err="1" smtClean="0"/>
              <a:t>endl</a:t>
            </a:r>
            <a:r>
              <a:rPr lang="en-US" dirty="0" smtClean="0"/>
              <a:t> can also be used to go to next line.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cin</a:t>
            </a: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stream ‘</a:t>
            </a:r>
            <a:r>
              <a:rPr lang="en-US" dirty="0" err="1" smtClean="0"/>
              <a:t>cin</a:t>
            </a:r>
            <a:r>
              <a:rPr lang="en-US" dirty="0" smtClean="0"/>
              <a:t>’ is an input stream and is an instance of </a:t>
            </a:r>
            <a:r>
              <a:rPr lang="en-US" b="1" dirty="0" err="1" smtClean="0"/>
              <a:t>istream</a:t>
            </a:r>
            <a:r>
              <a:rPr lang="en-US" dirty="0" smtClean="0"/>
              <a:t> class. </a:t>
            </a:r>
            <a:r>
              <a:rPr lang="en-US" dirty="0" err="1" smtClean="0"/>
              <a:t>cin</a:t>
            </a:r>
            <a:r>
              <a:rPr lang="en-US" dirty="0" smtClean="0"/>
              <a:t> takes the input from keyboard by using stream extraction operator &gt;&gt;. This stream waits till the input is entered. More than one input in a single statement can also be given.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cerr</a:t>
            </a:r>
            <a:r>
              <a:rPr lang="en-US" b="1" dirty="0" smtClean="0"/>
              <a:t> and </a:t>
            </a:r>
            <a:r>
              <a:rPr lang="en-US" b="1" dirty="0" smtClean="0"/>
              <a:t>clog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“</a:t>
            </a:r>
            <a:r>
              <a:rPr lang="en-US" dirty="0" err="1" smtClean="0"/>
              <a:t>cerr</a:t>
            </a:r>
            <a:r>
              <a:rPr lang="en-US" dirty="0" smtClean="0"/>
              <a:t> and clog” are similar to </a:t>
            </a:r>
            <a:r>
              <a:rPr lang="en-US" dirty="0" err="1" smtClean="0"/>
              <a:t>cout</a:t>
            </a:r>
            <a:r>
              <a:rPr lang="en-US" dirty="0" smtClean="0"/>
              <a:t> belonging to </a:t>
            </a:r>
            <a:r>
              <a:rPr lang="en-US" dirty="0" err="1" smtClean="0"/>
              <a:t>ostream</a:t>
            </a:r>
            <a:r>
              <a:rPr lang="en-US" dirty="0" smtClean="0"/>
              <a:t> class.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cerr</a:t>
            </a:r>
            <a:r>
              <a:rPr lang="en-US" dirty="0" smtClean="0"/>
              <a:t> </a:t>
            </a:r>
            <a:r>
              <a:rPr lang="en-US" dirty="0" smtClean="0"/>
              <a:t>connected to error device, gives the output immediately as the data in it is not buffered. </a:t>
            </a:r>
            <a:endParaRPr lang="en-US" dirty="0" smtClean="0"/>
          </a:p>
          <a:p>
            <a:r>
              <a:rPr lang="en-US" dirty="0" smtClean="0"/>
              <a:t>clog </a:t>
            </a:r>
            <a:r>
              <a:rPr lang="en-US" dirty="0" smtClean="0"/>
              <a:t>is also connected to error device, but gives the output with a gap as the data is stored in buffer.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loads the output only when the previous output is erased and the buffer becomes empty.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169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C++ Input/Output </vt:lpstr>
      <vt:lpstr>C++ Input/Output </vt:lpstr>
      <vt:lpstr>A stream can be divided into various types shown as below.</vt:lpstr>
      <vt:lpstr>Slide 4</vt:lpstr>
      <vt:lpstr>Input or output statements</vt:lpstr>
      <vt:lpstr>cout </vt:lpstr>
      <vt:lpstr>cin </vt:lpstr>
      <vt:lpstr>cerr and clog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Input/Output </dc:title>
  <dc:creator>ZAMEER SHAIK</dc:creator>
  <cp:lastModifiedBy>ZAMEER SHAIK</cp:lastModifiedBy>
  <cp:revision>8</cp:revision>
  <dcterms:created xsi:type="dcterms:W3CDTF">2018-02-14T13:09:24Z</dcterms:created>
  <dcterms:modified xsi:type="dcterms:W3CDTF">2018-02-14T13:22:21Z</dcterms:modified>
</cp:coreProperties>
</file>