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92FA5E8-786B-4BB7-91BD-97B3F380294C}"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92FA5E8-786B-4BB7-91BD-97B3F380294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2FA5E8-786B-4BB7-91BD-97B3F38029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38837EF-83E2-4FCC-AECA-328BA0D763C6}" type="datetimeFigureOut">
              <a:rPr lang="en-US" smtClean="0"/>
              <a:pPr/>
              <a:t>10/1/2015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2FA5E8-786B-4BB7-91BD-97B3F380294C}"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38837EF-83E2-4FCC-AECA-328BA0D763C6}" type="datetimeFigureOut">
              <a:rPr lang="en-US" smtClean="0"/>
              <a:pPr/>
              <a:t>10/1/2015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92FA5E8-786B-4BB7-91BD-97B3F380294C}"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a:t>
            </a:r>
            <a:r>
              <a:rPr lang="en-US" dirty="0" smtClean="0"/>
              <a:t>STRUCTURES</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2" name="Content Placeholder 1"/>
          <p:cNvSpPr>
            <a:spLocks noGrp="1"/>
          </p:cNvSpPr>
          <p:nvPr>
            <p:ph idx="1"/>
          </p:nvPr>
        </p:nvSpPr>
        <p:spPr>
          <a:xfrm>
            <a:off x="457200" y="1295400"/>
            <a:ext cx="8229600" cy="4690872"/>
          </a:xfrm>
        </p:spPr>
        <p:txBody>
          <a:bodyPr>
            <a:normAutofit fontScale="85000" lnSpcReduction="20000"/>
          </a:bodyPr>
          <a:lstStyle/>
          <a:p>
            <a:pPr>
              <a:buNone/>
            </a:pPr>
            <a:r>
              <a:rPr lang="en-US" dirty="0" smtClean="0"/>
              <a:t>if(cond-1)</a:t>
            </a:r>
          </a:p>
          <a:p>
            <a:pPr>
              <a:buNone/>
            </a:pPr>
            <a:r>
              <a:rPr lang="en-US" dirty="0" smtClean="0"/>
              <a:t> {</a:t>
            </a:r>
          </a:p>
          <a:p>
            <a:pPr>
              <a:buNone/>
            </a:pPr>
            <a:r>
              <a:rPr lang="en-US" dirty="0" smtClean="0"/>
              <a:t>  statements-1;</a:t>
            </a:r>
          </a:p>
          <a:p>
            <a:pPr>
              <a:buNone/>
            </a:pPr>
            <a:r>
              <a:rPr lang="en-US" dirty="0" smtClean="0"/>
              <a:t> }</a:t>
            </a:r>
          </a:p>
          <a:p>
            <a:pPr>
              <a:buNone/>
            </a:pPr>
            <a:r>
              <a:rPr lang="en-US" dirty="0" smtClean="0"/>
              <a:t> else if (cond-2)</a:t>
            </a:r>
          </a:p>
          <a:p>
            <a:pPr>
              <a:buNone/>
            </a:pPr>
            <a:r>
              <a:rPr lang="en-US" dirty="0" smtClean="0"/>
              <a:t> {</a:t>
            </a:r>
          </a:p>
          <a:p>
            <a:pPr>
              <a:buNone/>
            </a:pPr>
            <a:r>
              <a:rPr lang="en-US" dirty="0" smtClean="0"/>
              <a:t>  statements-2;</a:t>
            </a:r>
          </a:p>
          <a:p>
            <a:pPr>
              <a:buNone/>
            </a:pPr>
            <a:r>
              <a:rPr lang="en-US" dirty="0" smtClean="0"/>
              <a:t> }</a:t>
            </a:r>
          </a:p>
          <a:p>
            <a:pPr>
              <a:buNone/>
            </a:pPr>
            <a:r>
              <a:rPr lang="en-US" dirty="0" smtClean="0"/>
              <a:t> .…</a:t>
            </a:r>
          </a:p>
          <a:p>
            <a:pPr>
              <a:buNone/>
            </a:pPr>
            <a:r>
              <a:rPr lang="en-US" dirty="0" smtClean="0"/>
              <a:t> ….</a:t>
            </a:r>
          </a:p>
          <a:p>
            <a:pPr>
              <a:buNone/>
            </a:pPr>
            <a:r>
              <a:rPr lang="en-US" dirty="0" smtClean="0"/>
              <a:t> else</a:t>
            </a:r>
          </a:p>
          <a:p>
            <a:pPr>
              <a:buNone/>
            </a:pPr>
            <a:r>
              <a:rPr lang="en-US" dirty="0" smtClean="0"/>
              <a:t> {</a:t>
            </a:r>
          </a:p>
          <a:p>
            <a:pPr>
              <a:buNone/>
            </a:pPr>
            <a:r>
              <a:rPr lang="en-US" dirty="0" smtClean="0"/>
              <a:t> Statements;</a:t>
            </a:r>
          </a:p>
          <a:p>
            <a:pPr>
              <a:buNone/>
            </a:pP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Nested If</a:t>
            </a:r>
            <a:endParaRPr lang="en-US" dirty="0"/>
          </a:p>
        </p:txBody>
      </p:sp>
      <p:sp>
        <p:nvSpPr>
          <p:cNvPr id="2" name="Content Placeholder 1"/>
          <p:cNvSpPr>
            <a:spLocks noGrp="1"/>
          </p:cNvSpPr>
          <p:nvPr>
            <p:ph idx="1"/>
          </p:nvPr>
        </p:nvSpPr>
        <p:spPr/>
        <p:txBody>
          <a:bodyPr/>
          <a:lstStyle/>
          <a:p>
            <a:r>
              <a:rPr lang="en-US" dirty="0" smtClean="0"/>
              <a:t>Writing an if inside another if is called the nested if. Unless the first </a:t>
            </a:r>
            <a:r>
              <a:rPr lang="en-US" dirty="0" err="1" smtClean="0"/>
              <a:t>cond</a:t>
            </a:r>
            <a:r>
              <a:rPr lang="en-US" dirty="0" smtClean="0"/>
              <a:t> is true the next condition is not checked.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2" name="Content Placeholder 1"/>
          <p:cNvSpPr>
            <a:spLocks noGrp="1"/>
          </p:cNvSpPr>
          <p:nvPr>
            <p:ph idx="1"/>
          </p:nvPr>
        </p:nvSpPr>
        <p:spPr/>
        <p:txBody>
          <a:bodyPr>
            <a:normAutofit fontScale="92500" lnSpcReduction="10000"/>
          </a:bodyPr>
          <a:lstStyle/>
          <a:p>
            <a:pPr>
              <a:buNone/>
            </a:pPr>
            <a:r>
              <a:rPr lang="en-US" dirty="0" smtClean="0"/>
              <a:t>If ( </a:t>
            </a:r>
            <a:r>
              <a:rPr lang="en-US" dirty="0" err="1" smtClean="0"/>
              <a:t>Cond</a:t>
            </a:r>
            <a:r>
              <a:rPr lang="en-US" dirty="0" smtClean="0"/>
              <a:t> 1)</a:t>
            </a:r>
          </a:p>
          <a:p>
            <a:pPr>
              <a:buNone/>
            </a:pPr>
            <a:r>
              <a:rPr lang="en-US" dirty="0" smtClean="0"/>
              <a:t>{</a:t>
            </a:r>
          </a:p>
          <a:p>
            <a:pPr>
              <a:buNone/>
            </a:pPr>
            <a:r>
              <a:rPr lang="en-US" dirty="0" smtClean="0"/>
              <a:t>	if( </a:t>
            </a:r>
            <a:r>
              <a:rPr lang="en-US" dirty="0" err="1" smtClean="0"/>
              <a:t>Cond</a:t>
            </a:r>
            <a:r>
              <a:rPr lang="en-US" dirty="0" smtClean="0"/>
              <a:t> 2)</a:t>
            </a:r>
          </a:p>
          <a:p>
            <a:pPr>
              <a:buNone/>
            </a:pPr>
            <a:r>
              <a:rPr lang="en-US" dirty="0" smtClean="0"/>
              <a:t>	{</a:t>
            </a:r>
          </a:p>
          <a:p>
            <a:pPr>
              <a:buNone/>
            </a:pPr>
            <a:r>
              <a:rPr lang="en-US" dirty="0" smtClean="0"/>
              <a:t>	Statement 1;</a:t>
            </a:r>
          </a:p>
          <a:p>
            <a:pPr>
              <a:buNone/>
            </a:pPr>
            <a:r>
              <a:rPr lang="en-US" dirty="0" smtClean="0"/>
              <a:t>	}</a:t>
            </a:r>
          </a:p>
          <a:p>
            <a:pPr>
              <a:buNone/>
            </a:pPr>
            <a:r>
              <a:rPr lang="en-US" dirty="0" smtClean="0"/>
              <a:t>	else</a:t>
            </a:r>
          </a:p>
          <a:p>
            <a:pPr>
              <a:buNone/>
            </a:pPr>
            <a:r>
              <a:rPr lang="en-US" dirty="0" smtClean="0"/>
              <a:t>	{</a:t>
            </a:r>
          </a:p>
          <a:p>
            <a:pPr>
              <a:buNone/>
            </a:pPr>
            <a:r>
              <a:rPr lang="en-US" dirty="0" smtClean="0"/>
              <a:t>	Statement 2;</a:t>
            </a:r>
          </a:p>
          <a:p>
            <a:pPr>
              <a:buNone/>
            </a:pPr>
            <a:r>
              <a:rPr lang="en-US" dirty="0" smtClean="0"/>
              <a:t>	}</a:t>
            </a:r>
          </a:p>
          <a:p>
            <a:pPr>
              <a:buNone/>
            </a:pP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Switch Case</a:t>
            </a:r>
            <a:endParaRPr lang="en-US" dirty="0"/>
          </a:p>
        </p:txBody>
      </p:sp>
      <p:sp>
        <p:nvSpPr>
          <p:cNvPr id="2" name="Content Placeholder 1"/>
          <p:cNvSpPr>
            <a:spLocks noGrp="1"/>
          </p:cNvSpPr>
          <p:nvPr>
            <p:ph idx="1"/>
          </p:nvPr>
        </p:nvSpPr>
        <p:spPr/>
        <p:txBody>
          <a:bodyPr/>
          <a:lstStyle/>
          <a:p>
            <a:pPr>
              <a:buNone/>
            </a:pPr>
            <a:r>
              <a:rPr lang="en-US" dirty="0" smtClean="0"/>
              <a:t>1. Works similar to if..ladder</a:t>
            </a:r>
          </a:p>
          <a:p>
            <a:pPr>
              <a:buNone/>
            </a:pPr>
            <a:r>
              <a:rPr lang="en-US" dirty="0" smtClean="0"/>
              <a:t>2. Will compare the variable value with the case values for equity only.</a:t>
            </a:r>
          </a:p>
          <a:p>
            <a:pPr>
              <a:buNone/>
            </a:pPr>
            <a:r>
              <a:rPr lang="en-US" dirty="0" smtClean="0"/>
              <a:t>3. When ever a match is found the respective code is executed.</a:t>
            </a:r>
          </a:p>
          <a:p>
            <a:pPr>
              <a:buNone/>
            </a:pPr>
            <a:r>
              <a:rPr lang="en-US" dirty="0" smtClean="0"/>
              <a:t>4. If no match found, default code is executed</a:t>
            </a:r>
          </a:p>
          <a:p>
            <a:pPr>
              <a:buNone/>
            </a:pPr>
            <a:r>
              <a:rPr lang="en-US" dirty="0" smtClean="0"/>
              <a:t>5. Can compare only integer and character values.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2" name="Content Placeholder 1"/>
          <p:cNvSpPr>
            <a:spLocks noGrp="1"/>
          </p:cNvSpPr>
          <p:nvPr>
            <p:ph idx="1"/>
          </p:nvPr>
        </p:nvSpPr>
        <p:spPr/>
        <p:txBody>
          <a:bodyPr>
            <a:normAutofit fontScale="85000" lnSpcReduction="20000"/>
          </a:bodyPr>
          <a:lstStyle/>
          <a:p>
            <a:pPr>
              <a:buNone/>
            </a:pPr>
            <a:r>
              <a:rPr lang="en-US" dirty="0" smtClean="0"/>
              <a:t>switch (</a:t>
            </a:r>
            <a:r>
              <a:rPr lang="en-US" dirty="0" err="1" smtClean="0"/>
              <a:t>var</a:t>
            </a:r>
            <a:r>
              <a:rPr lang="en-US" dirty="0" smtClean="0"/>
              <a:t>)</a:t>
            </a:r>
          </a:p>
          <a:p>
            <a:pPr>
              <a:buNone/>
            </a:pPr>
            <a:r>
              <a:rPr lang="en-US" dirty="0" smtClean="0"/>
              <a:t>{</a:t>
            </a:r>
          </a:p>
          <a:p>
            <a:pPr>
              <a:buNone/>
            </a:pPr>
            <a:r>
              <a:rPr lang="en-US" dirty="0" smtClean="0"/>
              <a:t> case val1 : </a:t>
            </a:r>
          </a:p>
          <a:p>
            <a:pPr>
              <a:buNone/>
            </a:pPr>
            <a:r>
              <a:rPr lang="en-US" dirty="0" smtClean="0"/>
              <a:t> code-1; </a:t>
            </a:r>
          </a:p>
          <a:p>
            <a:pPr>
              <a:buNone/>
            </a:pPr>
            <a:r>
              <a:rPr lang="en-US" dirty="0" smtClean="0"/>
              <a:t> break;</a:t>
            </a:r>
          </a:p>
          <a:p>
            <a:pPr>
              <a:buNone/>
            </a:pPr>
            <a:r>
              <a:rPr lang="en-US" dirty="0" smtClean="0"/>
              <a:t> case val2 : </a:t>
            </a:r>
          </a:p>
          <a:p>
            <a:pPr>
              <a:buNone/>
            </a:pPr>
            <a:r>
              <a:rPr lang="en-US" dirty="0" smtClean="0"/>
              <a:t> code-2; </a:t>
            </a:r>
          </a:p>
          <a:p>
            <a:pPr>
              <a:buNone/>
            </a:pPr>
            <a:r>
              <a:rPr lang="en-US" dirty="0" smtClean="0"/>
              <a:t> break;</a:t>
            </a:r>
          </a:p>
          <a:p>
            <a:pPr>
              <a:buNone/>
            </a:pPr>
            <a:r>
              <a:rPr lang="en-US" dirty="0" smtClean="0"/>
              <a:t> …</a:t>
            </a:r>
          </a:p>
          <a:p>
            <a:pPr>
              <a:buNone/>
            </a:pPr>
            <a:r>
              <a:rPr lang="en-US" dirty="0" smtClean="0"/>
              <a:t> …</a:t>
            </a:r>
          </a:p>
          <a:p>
            <a:pPr>
              <a:buNone/>
            </a:pPr>
            <a:r>
              <a:rPr lang="en-US" dirty="0" smtClean="0"/>
              <a:t>default : </a:t>
            </a:r>
          </a:p>
          <a:p>
            <a:pPr>
              <a:buNone/>
            </a:pPr>
            <a:r>
              <a:rPr lang="en-US" dirty="0" smtClean="0"/>
              <a:t>code-d;</a:t>
            </a:r>
          </a:p>
          <a:p>
            <a:pPr>
              <a:buNone/>
            </a:pP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STRUCTURES</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All statement written in a program are executed from top to bottom one by one. Control statements are used to transfer the control from one part to another depending on a condition.</a:t>
            </a:r>
          </a:p>
          <a:p>
            <a:pPr>
              <a:buNone/>
            </a:pPr>
            <a:r>
              <a:rPr lang="en-US" dirty="0" smtClean="0"/>
              <a:t>	Control structures are divided into three types.</a:t>
            </a:r>
          </a:p>
          <a:p>
            <a:endParaRPr lang="en-US" dirty="0" smtClean="0"/>
          </a:p>
          <a:p>
            <a:r>
              <a:rPr lang="en-US" dirty="0" smtClean="0"/>
              <a:t>1. Decision Making</a:t>
            </a:r>
          </a:p>
          <a:p>
            <a:r>
              <a:rPr lang="en-US" dirty="0" smtClean="0"/>
              <a:t>2. Looping</a:t>
            </a:r>
          </a:p>
          <a:p>
            <a:r>
              <a:rPr lang="en-US" dirty="0" smtClean="0"/>
              <a:t>3. Non Conditional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Decision Making Statements</a:t>
            </a:r>
            <a:endParaRPr lang="en-US" dirty="0"/>
          </a:p>
        </p:txBody>
      </p:sp>
      <p:sp>
        <p:nvSpPr>
          <p:cNvPr id="2" name="Content Placeholder 1"/>
          <p:cNvSpPr>
            <a:spLocks noGrp="1"/>
          </p:cNvSpPr>
          <p:nvPr>
            <p:ph idx="1"/>
          </p:nvPr>
        </p:nvSpPr>
        <p:spPr/>
        <p:txBody>
          <a:bodyPr/>
          <a:lstStyle/>
          <a:p>
            <a:r>
              <a:rPr lang="en-US" dirty="0" smtClean="0"/>
              <a:t>Decision Making Statements are divided into two types.</a:t>
            </a:r>
          </a:p>
          <a:p>
            <a:endParaRPr lang="en-US" dirty="0" smtClean="0"/>
          </a:p>
          <a:p>
            <a:pPr>
              <a:buNone/>
            </a:pPr>
            <a:r>
              <a:rPr lang="en-US" dirty="0" smtClean="0"/>
              <a:t>1. If statement</a:t>
            </a:r>
          </a:p>
          <a:p>
            <a:pPr>
              <a:buNone/>
            </a:pPr>
            <a:r>
              <a:rPr lang="en-US" dirty="0" smtClean="0"/>
              <a:t>2. Switch statement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statement</a:t>
            </a:r>
            <a:endParaRPr lang="en-US" dirty="0"/>
          </a:p>
        </p:txBody>
      </p:sp>
      <p:sp>
        <p:nvSpPr>
          <p:cNvPr id="2" name="Content Placeholder 1"/>
          <p:cNvSpPr>
            <a:spLocks noGrp="1"/>
          </p:cNvSpPr>
          <p:nvPr>
            <p:ph idx="1"/>
          </p:nvPr>
        </p:nvSpPr>
        <p:spPr/>
        <p:txBody>
          <a:bodyPr>
            <a:normAutofit lnSpcReduction="10000"/>
          </a:bodyPr>
          <a:lstStyle/>
          <a:p>
            <a:r>
              <a:rPr lang="en-US" dirty="0" smtClean="0"/>
              <a:t>If statement is used to check a condition and execute the respective statements only.</a:t>
            </a:r>
          </a:p>
          <a:p>
            <a:endParaRPr lang="en-US" dirty="0" smtClean="0"/>
          </a:p>
          <a:p>
            <a:pPr>
              <a:buNone/>
            </a:pPr>
            <a:r>
              <a:rPr lang="en-US" dirty="0" smtClean="0"/>
              <a:t>	The if has been classified as </a:t>
            </a:r>
          </a:p>
          <a:p>
            <a:pPr>
              <a:buNone/>
            </a:pPr>
            <a:r>
              <a:rPr lang="en-US" dirty="0" smtClean="0"/>
              <a:t>1. Simple if</a:t>
            </a:r>
          </a:p>
          <a:p>
            <a:pPr>
              <a:buNone/>
            </a:pPr>
            <a:r>
              <a:rPr lang="en-US" dirty="0" smtClean="0"/>
              <a:t>2. If .. Else</a:t>
            </a:r>
          </a:p>
          <a:p>
            <a:pPr>
              <a:buNone/>
            </a:pPr>
            <a:r>
              <a:rPr lang="en-US" dirty="0" smtClean="0"/>
              <a:t>3. If Ladder</a:t>
            </a:r>
          </a:p>
          <a:p>
            <a:pPr>
              <a:buNone/>
            </a:pPr>
            <a:r>
              <a:rPr lang="en-US" dirty="0" smtClean="0"/>
              <a:t>4. Nested If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Simple if</a:t>
            </a:r>
            <a:endParaRPr lang="en-US" dirty="0"/>
          </a:p>
        </p:txBody>
      </p:sp>
      <p:sp>
        <p:nvSpPr>
          <p:cNvPr id="2" name="Content Placeholder 1"/>
          <p:cNvSpPr>
            <a:spLocks noGrp="1"/>
          </p:cNvSpPr>
          <p:nvPr>
            <p:ph idx="1"/>
          </p:nvPr>
        </p:nvSpPr>
        <p:spPr/>
        <p:txBody>
          <a:bodyPr/>
          <a:lstStyle/>
          <a:p>
            <a:pPr>
              <a:buNone/>
            </a:pPr>
            <a:r>
              <a:rPr lang="en-US" dirty="0" smtClean="0"/>
              <a:t>This statement checks the given condition.</a:t>
            </a:r>
          </a:p>
          <a:p>
            <a:pPr>
              <a:buNone/>
            </a:pPr>
            <a:r>
              <a:rPr lang="en-US" dirty="0" smtClean="0"/>
              <a:t>1. if condition is true the statements are executed and remaining program continues. </a:t>
            </a:r>
          </a:p>
          <a:p>
            <a:pPr>
              <a:buNone/>
            </a:pPr>
            <a:r>
              <a:rPr lang="en-US" dirty="0" smtClean="0"/>
              <a:t>2. or else if the condition is false, the statements are not executed but remaining program will continues.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2" name="Content Placeholder 1"/>
          <p:cNvSpPr>
            <a:spLocks noGrp="1"/>
          </p:cNvSpPr>
          <p:nvPr>
            <p:ph idx="1"/>
          </p:nvPr>
        </p:nvSpPr>
        <p:spPr/>
        <p:txBody>
          <a:bodyPr/>
          <a:lstStyle/>
          <a:p>
            <a:pPr>
              <a:buNone/>
            </a:pPr>
            <a:r>
              <a:rPr lang="en-US" dirty="0" smtClean="0"/>
              <a:t>if ( </a:t>
            </a:r>
            <a:r>
              <a:rPr lang="en-US" dirty="0" err="1" smtClean="0"/>
              <a:t>cond</a:t>
            </a:r>
            <a:r>
              <a:rPr lang="en-US" dirty="0" smtClean="0"/>
              <a:t> )</a:t>
            </a:r>
          </a:p>
          <a:p>
            <a:pPr>
              <a:buNone/>
            </a:pPr>
            <a:r>
              <a:rPr lang="en-US" dirty="0" smtClean="0"/>
              <a:t>{</a:t>
            </a:r>
          </a:p>
          <a:p>
            <a:pPr>
              <a:buNone/>
            </a:pPr>
            <a:r>
              <a:rPr lang="en-US" dirty="0" smtClean="0"/>
              <a:t>statements;</a:t>
            </a:r>
          </a:p>
          <a:p>
            <a:pPr>
              <a:buNone/>
            </a:pP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Else</a:t>
            </a:r>
            <a:endParaRPr lang="en-US" dirty="0"/>
          </a:p>
        </p:txBody>
      </p:sp>
      <p:sp>
        <p:nvSpPr>
          <p:cNvPr id="2" name="Content Placeholder 1"/>
          <p:cNvSpPr>
            <a:spLocks noGrp="1"/>
          </p:cNvSpPr>
          <p:nvPr>
            <p:ph idx="1"/>
          </p:nvPr>
        </p:nvSpPr>
        <p:spPr/>
        <p:txBody>
          <a:bodyPr/>
          <a:lstStyle/>
          <a:p>
            <a:r>
              <a:rPr lang="en-US" dirty="0" smtClean="0"/>
              <a:t>In this statement when the condition is the true then the control goes to the true block statement and if the condition is false then than the control goes to the false block statement.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a:t>
            </a:r>
            <a:endParaRPr lang="en-US" dirty="0"/>
          </a:p>
        </p:txBody>
      </p:sp>
      <p:sp>
        <p:nvSpPr>
          <p:cNvPr id="2" name="Content Placeholder 1"/>
          <p:cNvSpPr>
            <a:spLocks noGrp="1"/>
          </p:cNvSpPr>
          <p:nvPr>
            <p:ph idx="1"/>
          </p:nvPr>
        </p:nvSpPr>
        <p:spPr/>
        <p:txBody>
          <a:bodyPr/>
          <a:lstStyle/>
          <a:p>
            <a:pPr>
              <a:buNone/>
            </a:pPr>
            <a:r>
              <a:rPr lang="en-US" dirty="0" smtClean="0"/>
              <a:t>if ( </a:t>
            </a:r>
            <a:r>
              <a:rPr lang="en-US" dirty="0" err="1" smtClean="0"/>
              <a:t>cond</a:t>
            </a:r>
            <a:r>
              <a:rPr lang="en-US" dirty="0" smtClean="0"/>
              <a:t> )</a:t>
            </a:r>
          </a:p>
          <a:p>
            <a:pPr>
              <a:buNone/>
            </a:pPr>
            <a:r>
              <a:rPr lang="en-US" dirty="0" smtClean="0"/>
              <a:t>	{</a:t>
            </a:r>
          </a:p>
          <a:p>
            <a:pPr>
              <a:buNone/>
            </a:pPr>
            <a:r>
              <a:rPr lang="en-US" dirty="0" smtClean="0"/>
              <a:t>		statements-1;</a:t>
            </a:r>
          </a:p>
          <a:p>
            <a:pPr>
              <a:buNone/>
            </a:pPr>
            <a:r>
              <a:rPr lang="en-US" dirty="0" smtClean="0"/>
              <a:t>	}</a:t>
            </a:r>
          </a:p>
          <a:p>
            <a:pPr>
              <a:buNone/>
            </a:pPr>
            <a:r>
              <a:rPr lang="en-US" dirty="0" smtClean="0"/>
              <a:t>	else</a:t>
            </a:r>
          </a:p>
          <a:p>
            <a:pPr>
              <a:buNone/>
            </a:pPr>
            <a:r>
              <a:rPr lang="en-US" dirty="0" smtClean="0"/>
              <a:t>	{</a:t>
            </a:r>
          </a:p>
          <a:p>
            <a:pPr>
              <a:buNone/>
            </a:pPr>
            <a:r>
              <a:rPr lang="en-US" dirty="0" smtClean="0"/>
              <a:t>		statements-2;</a:t>
            </a:r>
          </a:p>
          <a:p>
            <a:pPr>
              <a:buNone/>
            </a:pP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Ladder (or) If Else If</a:t>
            </a:r>
            <a:endParaRPr lang="en-US" dirty="0"/>
          </a:p>
        </p:txBody>
      </p:sp>
      <p:sp>
        <p:nvSpPr>
          <p:cNvPr id="2" name="Content Placeholder 1"/>
          <p:cNvSpPr>
            <a:spLocks noGrp="1"/>
          </p:cNvSpPr>
          <p:nvPr>
            <p:ph idx="1"/>
          </p:nvPr>
        </p:nvSpPr>
        <p:spPr/>
        <p:txBody>
          <a:bodyPr/>
          <a:lstStyle/>
          <a:p>
            <a:r>
              <a:rPr lang="en-US" dirty="0" smtClean="0"/>
              <a:t>In This will check if cond1 is true or not</a:t>
            </a:r>
          </a:p>
          <a:p>
            <a:pPr>
              <a:buNone/>
            </a:pPr>
            <a:r>
              <a:rPr lang="en-US" dirty="0" smtClean="0"/>
              <a:t>   If cond1 is true then statements1 will be executed else cond2 is checked If cond2 is true statements 2 are executed Else cond3 …. To any number of conditions If no condition is true the else statements are executed.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TotalTime>
  <Words>403</Words>
  <Application>Microsoft Office PowerPoint</Application>
  <PresentationFormat>On-screen Show (4:3)</PresentationFormat>
  <Paragraphs>94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CONTROL STRUCTURES</vt:lpstr>
      <vt:lpstr>CONTROL STRUCTURES</vt:lpstr>
      <vt:lpstr>Decision Making Statements</vt:lpstr>
      <vt:lpstr>If statement</vt:lpstr>
      <vt:lpstr>Simple if</vt:lpstr>
      <vt:lpstr>Syntax:-</vt:lpstr>
      <vt:lpstr>If Else</vt:lpstr>
      <vt:lpstr>Syntax:-</vt:lpstr>
      <vt:lpstr>If Ladder (or) If Else If</vt:lpstr>
      <vt:lpstr>Syntax:-</vt:lpstr>
      <vt:lpstr>Nested If</vt:lpstr>
      <vt:lpstr>Syntax:-</vt:lpstr>
      <vt:lpstr>Switch Case</vt:lpstr>
      <vt:lpstr>Syntax:-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CONTROL STRUCTURES</dc:title>
  <dc:creator>Zameer</dc:creator>
  <cp:lastModifiedBy>user</cp:lastModifiedBy>
  <cp:revision>18</cp:revision>
  <dcterms:created xsi:type="dcterms:W3CDTF">2015-07-13T01:10:45Z</dcterms:created>
  <dcterms:modified xsi:type="dcterms:W3CDTF">2015-10-01T04:05:13Z</dcterms:modified>
</cp:coreProperties>
</file>