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A0E887B5-3DC1-4A61-B9A1-1242C23FDBD3}" type="datetimeFigureOut">
              <a:rPr lang="ta-IN" smtClean="0"/>
              <a:pPr/>
              <a:t>11-06-2021</a:t>
            </a:fld>
            <a:endParaRPr lang="ta-IN"/>
          </a:p>
        </p:txBody>
      </p:sp>
      <p:sp>
        <p:nvSpPr>
          <p:cNvPr id="20" name="Footer Placeholder 19"/>
          <p:cNvSpPr>
            <a:spLocks noGrp="1"/>
          </p:cNvSpPr>
          <p:nvPr>
            <p:ph type="ftr" sz="quarter" idx="11"/>
          </p:nvPr>
        </p:nvSpPr>
        <p:spPr/>
        <p:txBody>
          <a:bodyPr/>
          <a:lstStyle/>
          <a:p>
            <a:endParaRPr lang="ta-IN"/>
          </a:p>
        </p:txBody>
      </p:sp>
      <p:sp>
        <p:nvSpPr>
          <p:cNvPr id="10" name="Slide Number Placeholder 9"/>
          <p:cNvSpPr>
            <a:spLocks noGrp="1"/>
          </p:cNvSpPr>
          <p:nvPr>
            <p:ph type="sldNum" sz="quarter" idx="12"/>
          </p:nvPr>
        </p:nvSpPr>
        <p:spPr/>
        <p:txBody>
          <a:bodyPr/>
          <a:lstStyle/>
          <a:p>
            <a:fld id="{6DA0E08F-3925-44F2-9328-7E10D6F0A95B}" type="slidenum">
              <a:rPr lang="ta-IN" smtClean="0"/>
              <a:pPr/>
              <a:t>‹#›</a:t>
            </a:fld>
            <a:endParaRPr lang="ta-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E887B5-3DC1-4A61-B9A1-1242C23FDBD3}" type="datetimeFigureOut">
              <a:rPr lang="ta-IN" smtClean="0"/>
              <a:pPr/>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6DA0E08F-3925-44F2-9328-7E10D6F0A95B}" type="slidenum">
              <a:rPr lang="ta-IN" smtClean="0"/>
              <a:pPr/>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E887B5-3DC1-4A61-B9A1-1242C23FDBD3}" type="datetimeFigureOut">
              <a:rPr lang="ta-IN" smtClean="0"/>
              <a:pPr/>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6DA0E08F-3925-44F2-9328-7E10D6F0A95B}" type="slidenum">
              <a:rPr lang="ta-IN" smtClean="0"/>
              <a:pPr/>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E887B5-3DC1-4A61-B9A1-1242C23FDBD3}" type="datetimeFigureOut">
              <a:rPr lang="ta-IN" smtClean="0"/>
              <a:pPr/>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6DA0E08F-3925-44F2-9328-7E10D6F0A95B}" type="slidenum">
              <a:rPr lang="ta-IN" smtClean="0"/>
              <a:pPr/>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0E887B5-3DC1-4A61-B9A1-1242C23FDBD3}" type="datetimeFigureOut">
              <a:rPr lang="ta-IN" smtClean="0"/>
              <a:pPr/>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6DA0E08F-3925-44F2-9328-7E10D6F0A95B}" type="slidenum">
              <a:rPr lang="ta-IN" smtClean="0"/>
              <a:pPr/>
              <a:t>‹#›</a:t>
            </a:fld>
            <a:endParaRPr lang="ta-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0E887B5-3DC1-4A61-B9A1-1242C23FDBD3}" type="datetimeFigureOut">
              <a:rPr lang="ta-IN" smtClean="0"/>
              <a:pPr/>
              <a:t>11-06-2021</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6DA0E08F-3925-44F2-9328-7E10D6F0A95B}" type="slidenum">
              <a:rPr lang="ta-IN" smtClean="0"/>
              <a:pPr/>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0E887B5-3DC1-4A61-B9A1-1242C23FDBD3}" type="datetimeFigureOut">
              <a:rPr lang="ta-IN" smtClean="0"/>
              <a:pPr/>
              <a:t>11-06-2021</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6DA0E08F-3925-44F2-9328-7E10D6F0A95B}" type="slidenum">
              <a:rPr lang="ta-IN" smtClean="0"/>
              <a:pPr/>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A0E887B5-3DC1-4A61-B9A1-1242C23FDBD3}" type="datetimeFigureOut">
              <a:rPr lang="ta-IN" smtClean="0"/>
              <a:pPr/>
              <a:t>11-06-2021</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6DA0E08F-3925-44F2-9328-7E10D6F0A95B}" type="slidenum">
              <a:rPr lang="ta-IN" smtClean="0"/>
              <a:pPr/>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A0E887B5-3DC1-4A61-B9A1-1242C23FDBD3}" type="datetimeFigureOut">
              <a:rPr lang="ta-IN" smtClean="0"/>
              <a:pPr/>
              <a:t>11-06-2021</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6DA0E08F-3925-44F2-9328-7E10D6F0A95B}" type="slidenum">
              <a:rPr lang="ta-IN" smtClean="0"/>
              <a:pPr/>
              <a:t>‹#›</a:t>
            </a:fld>
            <a:endParaRPr lang="ta-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0E887B5-3DC1-4A61-B9A1-1242C23FDBD3}" type="datetimeFigureOut">
              <a:rPr lang="ta-IN" smtClean="0"/>
              <a:pPr/>
              <a:t>11-06-2021</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6DA0E08F-3925-44F2-9328-7E10D6F0A95B}" type="slidenum">
              <a:rPr lang="ta-IN" smtClean="0"/>
              <a:pPr/>
              <a:t>‹#›</a:t>
            </a:fld>
            <a:endParaRPr lang="ta-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A0E887B5-3DC1-4A61-B9A1-1242C23FDBD3}" type="datetimeFigureOut">
              <a:rPr lang="ta-IN" smtClean="0"/>
              <a:pPr/>
              <a:t>11-06-2021</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6DA0E08F-3925-44F2-9328-7E10D6F0A95B}" type="slidenum">
              <a:rPr lang="ta-IN" smtClean="0"/>
              <a:pPr/>
              <a:t>‹#›</a:t>
            </a:fld>
            <a:endParaRPr lang="ta-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0E887B5-3DC1-4A61-B9A1-1242C23FDBD3}" type="datetimeFigureOut">
              <a:rPr lang="ta-IN" smtClean="0"/>
              <a:pPr/>
              <a:t>11-06-2021</a:t>
            </a:fld>
            <a:endParaRPr lang="ta-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a-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DA0E08F-3925-44F2-9328-7E10D6F0A95B}" type="slidenum">
              <a:rPr lang="ta-IN" smtClean="0"/>
              <a:pPr/>
              <a:t>‹#›</a:t>
            </a:fld>
            <a:endParaRPr lang="ta-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a:t>
            </a:r>
            <a:endParaRPr lang="ta-IN" dirty="0"/>
          </a:p>
        </p:txBody>
      </p:sp>
      <p:sp>
        <p:nvSpPr>
          <p:cNvPr id="3" name="Subtitle 2"/>
          <p:cNvSpPr>
            <a:spLocks noGrp="1"/>
          </p:cNvSpPr>
          <p:nvPr>
            <p:ph type="subTitle" idx="1"/>
          </p:nvPr>
        </p:nvSpPr>
        <p:spPr/>
        <p:txBody>
          <a:bodyPr/>
          <a:lstStyle/>
          <a:p>
            <a:r>
              <a:rPr lang="en-US" dirty="0"/>
              <a:t>Presented by Nitin Mogalapalli</a:t>
            </a:r>
            <a:endParaRPr lang="ta-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a:t>
            </a:r>
            <a:endParaRPr lang="ta-IN" dirty="0"/>
          </a:p>
        </p:txBody>
      </p:sp>
      <p:sp>
        <p:nvSpPr>
          <p:cNvPr id="3" name="Content Placeholder 2"/>
          <p:cNvSpPr>
            <a:spLocks noGrp="1"/>
          </p:cNvSpPr>
          <p:nvPr>
            <p:ph idx="1"/>
          </p:nvPr>
        </p:nvSpPr>
        <p:spPr/>
        <p:txBody>
          <a:bodyPr/>
          <a:lstStyle/>
          <a:p>
            <a:r>
              <a:rPr lang="en-US" dirty="0"/>
              <a:t>A compiler is system software which converts programming language code into binary format in single steps. In other words Compiler is a system software which can take input from other any programming language and convert it into lower level machine dependent language.</a:t>
            </a:r>
          </a:p>
          <a:p>
            <a:endParaRPr lang="ta-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Interpreter</a:t>
            </a:r>
            <a:endParaRPr lang="ta-IN" dirty="0"/>
          </a:p>
        </p:txBody>
      </p:sp>
      <p:sp>
        <p:nvSpPr>
          <p:cNvPr id="3" name="Content Placeholder 2"/>
          <p:cNvSpPr>
            <a:spLocks noGrp="1"/>
          </p:cNvSpPr>
          <p:nvPr>
            <p:ph idx="1"/>
          </p:nvPr>
        </p:nvSpPr>
        <p:spPr/>
        <p:txBody>
          <a:bodyPr/>
          <a:lstStyle/>
          <a:p>
            <a:r>
              <a:rPr lang="en-US" dirty="0"/>
              <a:t>It is system software which is used to convert programming language code into binary format in step by step process.</a:t>
            </a:r>
            <a:endParaRPr lang="ta-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a:t>
            </a:r>
            <a:endParaRPr lang="ta-IN" dirty="0"/>
          </a:p>
        </p:txBody>
      </p:sp>
      <p:sp>
        <p:nvSpPr>
          <p:cNvPr id="3" name="Content Placeholder 2"/>
          <p:cNvSpPr>
            <a:spLocks noGrp="1"/>
          </p:cNvSpPr>
          <p:nvPr>
            <p:ph idx="1"/>
          </p:nvPr>
        </p:nvSpPr>
        <p:spPr/>
        <p:txBody>
          <a:bodyPr/>
          <a:lstStyle/>
          <a:p>
            <a:r>
              <a:rPr lang="en-US" dirty="0"/>
              <a:t>An assembler is system software which is used to convert the assembly language instruction into binary format in step by step process. An assembler is system software which is used to convert the assembly language instruction into binary format.</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a:t>
            </a:r>
            <a:endParaRPr lang="ta-IN" dirty="0"/>
          </a:p>
        </p:txBody>
      </p:sp>
      <p:sp>
        <p:nvSpPr>
          <p:cNvPr id="3" name="Content Placeholder 2"/>
          <p:cNvSpPr>
            <a:spLocks noGrp="1"/>
          </p:cNvSpPr>
          <p:nvPr>
            <p:ph idx="1"/>
          </p:nvPr>
        </p:nvSpPr>
        <p:spPr/>
        <p:txBody>
          <a:bodyPr>
            <a:normAutofit fontScale="85000" lnSpcReduction="20000"/>
          </a:bodyPr>
          <a:lstStyle/>
          <a:p>
            <a:r>
              <a:rPr lang="en-US" dirty="0"/>
              <a:t>C is a computer programming language developed in 1972 by Dennis M. Ritchie at the Bell Telephone Laboratories to develop the UNIX Operating System. C is a simple and structure oriented programming language.</a:t>
            </a:r>
          </a:p>
          <a:p>
            <a:endParaRPr lang="en-US" dirty="0"/>
          </a:p>
          <a:p>
            <a:r>
              <a:rPr lang="en-US" dirty="0"/>
              <a:t>C is also called mother Language of all programming Language. It is the most widely use computer programming language, This language is used for develop system software and Operating System. All other programming languages were derived directly or indirectly from C programming concepts.</a:t>
            </a:r>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Dennis M. Ritchie</a:t>
            </a:r>
            <a:endParaRPr lang="ta-IN" dirty="0"/>
          </a:p>
        </p:txBody>
      </p:sp>
      <p:sp>
        <p:nvSpPr>
          <p:cNvPr id="1026" name="AutoShape 2" descr="Dennis Ritchi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a-IN"/>
          </a:p>
        </p:txBody>
      </p:sp>
      <p:pic>
        <p:nvPicPr>
          <p:cNvPr id="1028" name="Picture 4" descr="Dennis Ritchie"/>
          <p:cNvPicPr>
            <a:picLocks noChangeAspect="1" noChangeArrowheads="1"/>
          </p:cNvPicPr>
          <p:nvPr/>
        </p:nvPicPr>
        <p:blipFill>
          <a:blip r:embed="rId2"/>
          <a:srcRect/>
          <a:stretch>
            <a:fillRect/>
          </a:stretch>
        </p:blipFill>
        <p:spPr bwMode="auto">
          <a:xfrm>
            <a:off x="3581400" y="1905000"/>
            <a:ext cx="2743200" cy="453179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a:t>
            </a:r>
            <a:endParaRPr lang="ta-IN" dirty="0"/>
          </a:p>
        </p:txBody>
      </p:sp>
      <p:sp>
        <p:nvSpPr>
          <p:cNvPr id="3" name="Content Placeholder 2"/>
          <p:cNvSpPr>
            <a:spLocks noGrp="1"/>
          </p:cNvSpPr>
          <p:nvPr>
            <p:ph idx="1"/>
          </p:nvPr>
        </p:nvSpPr>
        <p:spPr/>
        <p:txBody>
          <a:bodyPr>
            <a:normAutofit fontScale="85000" lnSpcReduction="20000"/>
          </a:bodyPr>
          <a:lstStyle/>
          <a:p>
            <a:r>
              <a:rPr lang="en-US" dirty="0"/>
              <a:t>C language is developed by Mr. Dennis Ritchie in the year 1972 at bell laboratory at USA, C is a simple and structure Oriented Programming Language.</a:t>
            </a:r>
          </a:p>
          <a:p>
            <a:endParaRPr lang="en-US" dirty="0"/>
          </a:p>
          <a:p>
            <a:r>
              <a:rPr lang="en-US" dirty="0"/>
              <a:t>In the year 1988 C programming language standardized by ANSI (American national standard institute), that version is called ANSI-C. In the year of 2000 C programming language standardized by ISO that version is called C-99. All other programming languages were derived directly or indirectly from C programming concepts.</a:t>
            </a:r>
            <a:endParaRPr lang="ta-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 use C Language:-</a:t>
            </a:r>
            <a:endParaRPr lang="ta-IN" dirty="0"/>
          </a:p>
        </p:txBody>
      </p:sp>
      <p:sp>
        <p:nvSpPr>
          <p:cNvPr id="3" name="Content Placeholder 2"/>
          <p:cNvSpPr>
            <a:spLocks noGrp="1"/>
          </p:cNvSpPr>
          <p:nvPr>
            <p:ph idx="1"/>
          </p:nvPr>
        </p:nvSpPr>
        <p:spPr/>
        <p:txBody>
          <a:bodyPr>
            <a:normAutofit/>
          </a:bodyPr>
          <a:lstStyle/>
          <a:p>
            <a:r>
              <a:rPr lang="en-US" dirty="0"/>
              <a:t>C Language is mainly used for</a:t>
            </a:r>
          </a:p>
          <a:p>
            <a:pPr>
              <a:buNone/>
            </a:pPr>
            <a:r>
              <a:rPr lang="en-US" dirty="0"/>
              <a:t>1.Design Operating system</a:t>
            </a:r>
          </a:p>
          <a:p>
            <a:pPr>
              <a:buNone/>
            </a:pPr>
            <a:r>
              <a:rPr lang="en-US" dirty="0"/>
              <a:t>2.Design Language Compiler</a:t>
            </a:r>
          </a:p>
          <a:p>
            <a:pPr>
              <a:buNone/>
            </a:pPr>
            <a:r>
              <a:rPr lang="en-US" dirty="0"/>
              <a:t>3.Design Database</a:t>
            </a:r>
          </a:p>
          <a:p>
            <a:pPr>
              <a:buNone/>
            </a:pPr>
            <a:r>
              <a:rPr lang="en-US" dirty="0"/>
              <a:t>4.Language Interpreters</a:t>
            </a:r>
          </a:p>
          <a:p>
            <a:pPr>
              <a:buNone/>
            </a:pPr>
            <a:r>
              <a:rPr lang="en-US" dirty="0"/>
              <a:t>5.Utilities</a:t>
            </a:r>
          </a:p>
          <a:p>
            <a:pPr>
              <a:buNone/>
            </a:pPr>
            <a:r>
              <a:rPr lang="en-US" dirty="0"/>
              <a:t>6.Network Drivers</a:t>
            </a:r>
          </a:p>
          <a:p>
            <a:pPr>
              <a:buNone/>
            </a:pPr>
            <a:r>
              <a:rPr lang="en-US" dirty="0"/>
              <a:t>7.Assemblers</a:t>
            </a:r>
          </a:p>
          <a:p>
            <a:endParaRPr lang="ta-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C:-</a:t>
            </a:r>
            <a:endParaRPr lang="ta-IN" dirty="0"/>
          </a:p>
        </p:txBody>
      </p:sp>
      <p:sp>
        <p:nvSpPr>
          <p:cNvPr id="3" name="Content Placeholder 2"/>
          <p:cNvSpPr>
            <a:spLocks noGrp="1"/>
          </p:cNvSpPr>
          <p:nvPr>
            <p:ph idx="1"/>
          </p:nvPr>
        </p:nvSpPr>
        <p:spPr/>
        <p:txBody>
          <a:bodyPr>
            <a:normAutofit fontScale="92500" lnSpcReduction="20000"/>
          </a:bodyPr>
          <a:lstStyle/>
          <a:p>
            <a:pPr>
              <a:buNone/>
            </a:pPr>
            <a:r>
              <a:rPr lang="en-US" dirty="0"/>
              <a:t>1.Simple</a:t>
            </a:r>
          </a:p>
          <a:p>
            <a:pPr>
              <a:buNone/>
            </a:pPr>
            <a:r>
              <a:rPr lang="en-US" dirty="0"/>
              <a:t>2.Portability</a:t>
            </a:r>
          </a:p>
          <a:p>
            <a:pPr>
              <a:buNone/>
            </a:pPr>
            <a:r>
              <a:rPr lang="en-US" dirty="0"/>
              <a:t>3.Powerful</a:t>
            </a:r>
          </a:p>
          <a:p>
            <a:pPr>
              <a:buNone/>
            </a:pPr>
            <a:r>
              <a:rPr lang="en-US" dirty="0"/>
              <a:t>4.Platform dependent</a:t>
            </a:r>
          </a:p>
          <a:p>
            <a:pPr>
              <a:buNone/>
            </a:pPr>
            <a:r>
              <a:rPr lang="en-US" dirty="0"/>
              <a:t>5.Structure oriented</a:t>
            </a:r>
          </a:p>
          <a:p>
            <a:pPr>
              <a:buNone/>
            </a:pPr>
            <a:r>
              <a:rPr lang="en-US" dirty="0"/>
              <a:t>6.Case sensitive</a:t>
            </a:r>
          </a:p>
          <a:p>
            <a:pPr>
              <a:buNone/>
            </a:pPr>
            <a:r>
              <a:rPr lang="en-US" dirty="0"/>
              <a:t>7.Compiler based</a:t>
            </a:r>
          </a:p>
          <a:p>
            <a:pPr>
              <a:buNone/>
            </a:pPr>
            <a:r>
              <a:rPr lang="en-US" dirty="0"/>
              <a:t>8.Middle level language</a:t>
            </a:r>
          </a:p>
          <a:p>
            <a:pPr>
              <a:buNone/>
            </a:pPr>
            <a:r>
              <a:rPr lang="en-US" dirty="0"/>
              <a:t>9.Syntax based language</a:t>
            </a:r>
          </a:p>
          <a:p>
            <a:pPr>
              <a:buNone/>
            </a:pPr>
            <a:r>
              <a:rPr lang="en-US" dirty="0"/>
              <a:t>10.Use of Pointers</a:t>
            </a:r>
            <a:endParaRPr lang="ta-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C:-</a:t>
            </a:r>
            <a:endParaRPr lang="ta-IN" dirty="0"/>
          </a:p>
        </p:txBody>
      </p:sp>
      <p:sp>
        <p:nvSpPr>
          <p:cNvPr id="3" name="Content Placeholder 2"/>
          <p:cNvSpPr>
            <a:spLocks noGrp="1"/>
          </p:cNvSpPr>
          <p:nvPr>
            <p:ph idx="1"/>
          </p:nvPr>
        </p:nvSpPr>
        <p:spPr/>
        <p:txBody>
          <a:bodyPr>
            <a:normAutofit fontScale="70000" lnSpcReduction="20000"/>
          </a:bodyPr>
          <a:lstStyle/>
          <a:p>
            <a:r>
              <a:rPr lang="en-US" dirty="0"/>
              <a:t>Mainly C Language is used for Develop Desktop application and system software. Some application of C language are given below.</a:t>
            </a:r>
          </a:p>
          <a:p>
            <a:endParaRPr lang="en-US" dirty="0"/>
          </a:p>
          <a:p>
            <a:r>
              <a:rPr lang="en-US" dirty="0"/>
              <a:t>1.C programming language can be used to design the system software like operating system and Compiler.</a:t>
            </a:r>
          </a:p>
          <a:p>
            <a:endParaRPr lang="en-US" dirty="0"/>
          </a:p>
          <a:p>
            <a:r>
              <a:rPr lang="en-US" dirty="0"/>
              <a:t>2.To develop application software like database and spread sheets.</a:t>
            </a:r>
          </a:p>
          <a:p>
            <a:endParaRPr lang="en-US" dirty="0"/>
          </a:p>
          <a:p>
            <a:r>
              <a:rPr lang="en-US" dirty="0"/>
              <a:t>3.For Develop Graphical related application like computer and mobile games.</a:t>
            </a:r>
          </a:p>
          <a:p>
            <a:endParaRPr lang="en-US" dirty="0"/>
          </a:p>
          <a:p>
            <a:r>
              <a:rPr lang="en-US" dirty="0"/>
              <a:t>4.To evaluate any kind of mathematical equation use c language.</a:t>
            </a:r>
          </a:p>
          <a:p>
            <a:endParaRPr lang="en-US" dirty="0"/>
          </a:p>
          <a:p>
            <a:endParaRPr lang="ta-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endParaRPr lang="ta-IN" dirty="0"/>
          </a:p>
        </p:txBody>
      </p:sp>
      <p:sp>
        <p:nvSpPr>
          <p:cNvPr id="3" name="Content Placeholder 2"/>
          <p:cNvSpPr>
            <a:spLocks noGrp="1"/>
          </p:cNvSpPr>
          <p:nvPr>
            <p:ph idx="1"/>
          </p:nvPr>
        </p:nvSpPr>
        <p:spPr/>
        <p:txBody>
          <a:bodyPr>
            <a:normAutofit fontScale="70000" lnSpcReduction="20000"/>
          </a:bodyPr>
          <a:lstStyle/>
          <a:p>
            <a:r>
              <a:rPr lang="en-US" dirty="0"/>
              <a:t>5.C programming language can be used to design the compilers.</a:t>
            </a:r>
          </a:p>
          <a:p>
            <a:endParaRPr lang="en-US" dirty="0"/>
          </a:p>
          <a:p>
            <a:r>
              <a:rPr lang="en-US" dirty="0"/>
              <a:t>6.UNIX Kernel is completely developed in C Language.</a:t>
            </a:r>
          </a:p>
          <a:p>
            <a:endParaRPr lang="en-US" dirty="0"/>
          </a:p>
          <a:p>
            <a:r>
              <a:rPr lang="en-US" dirty="0"/>
              <a:t>7.For Creating Compilers of different Languages which can take input from other language and convert it into lower level machine dependent language.</a:t>
            </a:r>
          </a:p>
          <a:p>
            <a:endParaRPr lang="en-US" dirty="0"/>
          </a:p>
          <a:p>
            <a:r>
              <a:rPr lang="en-US" dirty="0"/>
              <a:t>8.C programming language can be used to design Operating System.</a:t>
            </a:r>
          </a:p>
          <a:p>
            <a:endParaRPr lang="en-US" dirty="0"/>
          </a:p>
          <a:p>
            <a:r>
              <a:rPr lang="en-US" dirty="0"/>
              <a:t>9.C programming language can be used to design Network Devices.</a:t>
            </a:r>
            <a:endParaRPr lang="ta-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Source Code Vs Object Code:-</a:t>
            </a:r>
            <a:endParaRPr lang="ta-IN" dirty="0"/>
          </a:p>
        </p:txBody>
      </p:sp>
      <p:sp>
        <p:nvSpPr>
          <p:cNvPr id="3" name="Content Placeholder 2"/>
          <p:cNvSpPr>
            <a:spLocks noGrp="1"/>
          </p:cNvSpPr>
          <p:nvPr>
            <p:ph idx="1"/>
          </p:nvPr>
        </p:nvSpPr>
        <p:spPr/>
        <p:txBody>
          <a:bodyPr>
            <a:normAutofit fontScale="70000" lnSpcReduction="20000"/>
          </a:bodyPr>
          <a:lstStyle/>
          <a:p>
            <a:pPr>
              <a:buNone/>
            </a:pPr>
            <a:r>
              <a:rPr lang="en-US" dirty="0"/>
              <a:t>Source Code:-</a:t>
            </a:r>
          </a:p>
          <a:p>
            <a:pPr>
              <a:buNone/>
            </a:pPr>
            <a:r>
              <a:rPr lang="en-US" dirty="0"/>
              <a:t>-------------------</a:t>
            </a:r>
          </a:p>
          <a:p>
            <a:pPr>
              <a:buNone/>
            </a:pPr>
            <a:r>
              <a:rPr lang="en-US" dirty="0"/>
              <a:t>1.Source code is in the form of Text form.</a:t>
            </a:r>
          </a:p>
          <a:p>
            <a:pPr>
              <a:buNone/>
            </a:pPr>
            <a:r>
              <a:rPr lang="en-US" dirty="0"/>
              <a:t>2.Source code is Human Readable Code.</a:t>
            </a:r>
          </a:p>
          <a:p>
            <a:pPr>
              <a:buNone/>
            </a:pPr>
            <a:r>
              <a:rPr lang="en-US" dirty="0"/>
              <a:t>3.Source code is Generated by Human or Programmer.</a:t>
            </a:r>
          </a:p>
          <a:p>
            <a:pPr>
              <a:buNone/>
            </a:pPr>
            <a:r>
              <a:rPr lang="en-US" dirty="0"/>
              <a:t>4.Source code is receive Compiler as a Input.</a:t>
            </a:r>
          </a:p>
          <a:p>
            <a:pPr>
              <a:buNone/>
            </a:pPr>
            <a:endParaRPr lang="en-US" dirty="0"/>
          </a:p>
          <a:p>
            <a:pPr>
              <a:buNone/>
            </a:pPr>
            <a:r>
              <a:rPr lang="en-US" dirty="0"/>
              <a:t>Object Code:-</a:t>
            </a:r>
          </a:p>
          <a:p>
            <a:pPr>
              <a:buNone/>
            </a:pPr>
            <a:r>
              <a:rPr lang="en-US" dirty="0"/>
              <a:t>------------------</a:t>
            </a:r>
          </a:p>
          <a:p>
            <a:pPr>
              <a:buNone/>
            </a:pPr>
            <a:r>
              <a:rPr lang="en-US" dirty="0"/>
              <a:t>1.Object Code is in the form of Binary Numbers.</a:t>
            </a:r>
          </a:p>
          <a:p>
            <a:pPr>
              <a:buNone/>
            </a:pPr>
            <a:r>
              <a:rPr lang="en-US" dirty="0"/>
              <a:t>2.Object Code is in Machine Readable formats.</a:t>
            </a:r>
          </a:p>
          <a:p>
            <a:pPr>
              <a:buNone/>
            </a:pPr>
            <a:r>
              <a:rPr lang="en-US" dirty="0"/>
              <a:t>3.Object Code is Generated by Compiler.</a:t>
            </a:r>
          </a:p>
          <a:p>
            <a:pPr>
              <a:buNone/>
            </a:pPr>
            <a:r>
              <a:rPr lang="en-US" dirty="0"/>
              <a:t>4.Object Code is Generated by Compiler as a Output.</a:t>
            </a:r>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116</TotalTime>
  <Words>638</Words>
  <Application>Microsoft Office PowerPoint</Application>
  <PresentationFormat>On-screen Show (4:3)</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Gill Sans MT</vt:lpstr>
      <vt:lpstr>Verdana</vt:lpstr>
      <vt:lpstr>Wingdings 2</vt:lpstr>
      <vt:lpstr>Solstice</vt:lpstr>
      <vt:lpstr>Introduction to C</vt:lpstr>
      <vt:lpstr>Introduction to C:-</vt:lpstr>
      <vt:lpstr>Dennis M. Ritchie</vt:lpstr>
      <vt:lpstr>History of C:-</vt:lpstr>
      <vt:lpstr>Where we use C Language:-</vt:lpstr>
      <vt:lpstr>Features of C:-</vt:lpstr>
      <vt:lpstr>Applications of C:-</vt:lpstr>
      <vt:lpstr>Contd….</vt:lpstr>
      <vt:lpstr>Source Code Vs Object Code:-</vt:lpstr>
      <vt:lpstr>Compiler:-</vt:lpstr>
      <vt:lpstr>Interpreter</vt:lpstr>
      <vt:lpstr>Assembler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user</dc:creator>
  <cp:lastModifiedBy>Nitin Mogalapalli</cp:lastModifiedBy>
  <cp:revision>18</cp:revision>
  <dcterms:created xsi:type="dcterms:W3CDTF">2015-10-01T12:58:32Z</dcterms:created>
  <dcterms:modified xsi:type="dcterms:W3CDTF">2021-06-11T12:47:22Z</dcterms:modified>
</cp:coreProperties>
</file>