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Lst>
  <p:sldSz cx="9144000" cy="6858000" type="screen4x3"/>
  <p:notesSz cx="6858000" cy="9144000"/>
  <p:defaultTextStyle>
    <a:defPPr>
      <a:defRPr lang="ta-I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2" d="100"/>
          <a:sy n="82" d="100"/>
        </p:scale>
        <p:origin x="1474" y="5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a:t>Click to edit Master title style</a:t>
            </a:r>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sp>
        <p:nvSpPr>
          <p:cNvPr id="7" name="Date Placeholder 6"/>
          <p:cNvSpPr>
            <a:spLocks noGrp="1"/>
          </p:cNvSpPr>
          <p:nvPr>
            <p:ph type="dt" sz="half" idx="10"/>
          </p:nvPr>
        </p:nvSpPr>
        <p:spPr/>
        <p:txBody>
          <a:bodyPr/>
          <a:lstStyle/>
          <a:p>
            <a:fld id="{FDCE2856-8F31-41B4-B051-BEECA89D9ED4}" type="datetimeFigureOut">
              <a:rPr lang="ta-IN" smtClean="0"/>
              <a:pPr/>
              <a:t>11-06-2021</a:t>
            </a:fld>
            <a:endParaRPr lang="ta-IN"/>
          </a:p>
        </p:txBody>
      </p:sp>
      <p:sp>
        <p:nvSpPr>
          <p:cNvPr id="20" name="Footer Placeholder 19"/>
          <p:cNvSpPr>
            <a:spLocks noGrp="1"/>
          </p:cNvSpPr>
          <p:nvPr>
            <p:ph type="ftr" sz="quarter" idx="11"/>
          </p:nvPr>
        </p:nvSpPr>
        <p:spPr/>
        <p:txBody>
          <a:bodyPr/>
          <a:lstStyle/>
          <a:p>
            <a:endParaRPr lang="ta-IN"/>
          </a:p>
        </p:txBody>
      </p:sp>
      <p:sp>
        <p:nvSpPr>
          <p:cNvPr id="10" name="Slide Number Placeholder 9"/>
          <p:cNvSpPr>
            <a:spLocks noGrp="1"/>
          </p:cNvSpPr>
          <p:nvPr>
            <p:ph type="sldNum" sz="quarter" idx="12"/>
          </p:nvPr>
        </p:nvSpPr>
        <p:spPr/>
        <p:txBody>
          <a:bodyPr/>
          <a:lstStyle/>
          <a:p>
            <a:fld id="{BA4D3B38-5DC3-4819-8545-C172213CE530}" type="slidenum">
              <a:rPr lang="ta-IN" smtClean="0"/>
              <a:pPr/>
              <a:t>‹#›</a:t>
            </a:fld>
            <a:endParaRPr lang="ta-IN"/>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FDCE2856-8F31-41B4-B051-BEECA89D9ED4}" type="datetimeFigureOut">
              <a:rPr lang="ta-IN" smtClean="0"/>
              <a:pPr/>
              <a:t>11-06-2021</a:t>
            </a:fld>
            <a:endParaRPr lang="ta-IN"/>
          </a:p>
        </p:txBody>
      </p:sp>
      <p:sp>
        <p:nvSpPr>
          <p:cNvPr id="5" name="Footer Placeholder 4"/>
          <p:cNvSpPr>
            <a:spLocks noGrp="1"/>
          </p:cNvSpPr>
          <p:nvPr>
            <p:ph type="ftr" sz="quarter" idx="11"/>
          </p:nvPr>
        </p:nvSpPr>
        <p:spPr/>
        <p:txBody>
          <a:bodyPr/>
          <a:lstStyle/>
          <a:p>
            <a:endParaRPr lang="ta-IN"/>
          </a:p>
        </p:txBody>
      </p:sp>
      <p:sp>
        <p:nvSpPr>
          <p:cNvPr id="6" name="Slide Number Placeholder 5"/>
          <p:cNvSpPr>
            <a:spLocks noGrp="1"/>
          </p:cNvSpPr>
          <p:nvPr>
            <p:ph type="sldNum" sz="quarter" idx="12"/>
          </p:nvPr>
        </p:nvSpPr>
        <p:spPr/>
        <p:txBody>
          <a:bodyPr/>
          <a:lstStyle/>
          <a:p>
            <a:fld id="{BA4D3B38-5DC3-4819-8545-C172213CE530}" type="slidenum">
              <a:rPr lang="ta-IN" smtClean="0"/>
              <a:pPr/>
              <a:t>‹#›</a:t>
            </a:fld>
            <a:endParaRPr lang="ta-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1143000" y="274640"/>
            <a:ext cx="55626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FDCE2856-8F31-41B4-B051-BEECA89D9ED4}" type="datetimeFigureOut">
              <a:rPr lang="ta-IN" smtClean="0"/>
              <a:pPr/>
              <a:t>11-06-2021</a:t>
            </a:fld>
            <a:endParaRPr lang="ta-IN"/>
          </a:p>
        </p:txBody>
      </p:sp>
      <p:sp>
        <p:nvSpPr>
          <p:cNvPr id="5" name="Footer Placeholder 4"/>
          <p:cNvSpPr>
            <a:spLocks noGrp="1"/>
          </p:cNvSpPr>
          <p:nvPr>
            <p:ph type="ftr" sz="quarter" idx="11"/>
          </p:nvPr>
        </p:nvSpPr>
        <p:spPr/>
        <p:txBody>
          <a:bodyPr/>
          <a:lstStyle/>
          <a:p>
            <a:endParaRPr lang="ta-IN"/>
          </a:p>
        </p:txBody>
      </p:sp>
      <p:sp>
        <p:nvSpPr>
          <p:cNvPr id="6" name="Slide Number Placeholder 5"/>
          <p:cNvSpPr>
            <a:spLocks noGrp="1"/>
          </p:cNvSpPr>
          <p:nvPr>
            <p:ph type="sldNum" sz="quarter" idx="12"/>
          </p:nvPr>
        </p:nvSpPr>
        <p:spPr/>
        <p:txBody>
          <a:bodyPr/>
          <a:lstStyle/>
          <a:p>
            <a:fld id="{BA4D3B38-5DC3-4819-8545-C172213CE530}" type="slidenum">
              <a:rPr lang="ta-IN" smtClean="0"/>
              <a:pPr/>
              <a:t>‹#›</a:t>
            </a:fld>
            <a:endParaRPr lang="ta-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FDCE2856-8F31-41B4-B051-BEECA89D9ED4}" type="datetimeFigureOut">
              <a:rPr lang="ta-IN" smtClean="0"/>
              <a:pPr/>
              <a:t>11-06-2021</a:t>
            </a:fld>
            <a:endParaRPr lang="ta-IN"/>
          </a:p>
        </p:txBody>
      </p:sp>
      <p:sp>
        <p:nvSpPr>
          <p:cNvPr id="5" name="Footer Placeholder 4"/>
          <p:cNvSpPr>
            <a:spLocks noGrp="1"/>
          </p:cNvSpPr>
          <p:nvPr>
            <p:ph type="ftr" sz="quarter" idx="11"/>
          </p:nvPr>
        </p:nvSpPr>
        <p:spPr/>
        <p:txBody>
          <a:bodyPr/>
          <a:lstStyle/>
          <a:p>
            <a:endParaRPr lang="ta-IN"/>
          </a:p>
        </p:txBody>
      </p:sp>
      <p:sp>
        <p:nvSpPr>
          <p:cNvPr id="6" name="Slide Number Placeholder 5"/>
          <p:cNvSpPr>
            <a:spLocks noGrp="1"/>
          </p:cNvSpPr>
          <p:nvPr>
            <p:ph type="sldNum" sz="quarter" idx="12"/>
          </p:nvPr>
        </p:nvSpPr>
        <p:spPr/>
        <p:txBody>
          <a:bodyPr/>
          <a:lstStyle/>
          <a:p>
            <a:fld id="{BA4D3B38-5DC3-4819-8545-C172213CE530}" type="slidenum">
              <a:rPr lang="ta-IN" smtClean="0"/>
              <a:pPr/>
              <a:t>‹#›</a:t>
            </a:fld>
            <a:endParaRPr lang="ta-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a:t>Click to edit Master title style</a:t>
            </a:r>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FDCE2856-8F31-41B4-B051-BEECA89D9ED4}" type="datetimeFigureOut">
              <a:rPr lang="ta-IN" smtClean="0"/>
              <a:pPr/>
              <a:t>11-06-2021</a:t>
            </a:fld>
            <a:endParaRPr lang="ta-IN"/>
          </a:p>
        </p:txBody>
      </p:sp>
      <p:sp>
        <p:nvSpPr>
          <p:cNvPr id="5" name="Footer Placeholder 4"/>
          <p:cNvSpPr>
            <a:spLocks noGrp="1"/>
          </p:cNvSpPr>
          <p:nvPr>
            <p:ph type="ftr" sz="quarter" idx="11"/>
          </p:nvPr>
        </p:nvSpPr>
        <p:spPr/>
        <p:txBody>
          <a:bodyPr/>
          <a:lstStyle/>
          <a:p>
            <a:endParaRPr lang="ta-IN"/>
          </a:p>
        </p:txBody>
      </p:sp>
      <p:sp>
        <p:nvSpPr>
          <p:cNvPr id="6" name="Slide Number Placeholder 5"/>
          <p:cNvSpPr>
            <a:spLocks noGrp="1"/>
          </p:cNvSpPr>
          <p:nvPr>
            <p:ph type="sldNum" sz="quarter" idx="12"/>
          </p:nvPr>
        </p:nvSpPr>
        <p:spPr/>
        <p:txBody>
          <a:bodyPr/>
          <a:lstStyle/>
          <a:p>
            <a:fld id="{BA4D3B38-5DC3-4819-8545-C172213CE530}" type="slidenum">
              <a:rPr lang="ta-IN" smtClean="0"/>
              <a:pPr/>
              <a:t>‹#›</a:t>
            </a:fld>
            <a:endParaRPr lang="ta-IN"/>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p>
            <a:r>
              <a:rPr kumimoji="0" lang="en-US"/>
              <a:t>Click to edit Master title style</a:t>
            </a:r>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FDCE2856-8F31-41B4-B051-BEECA89D9ED4}" type="datetimeFigureOut">
              <a:rPr lang="ta-IN" smtClean="0"/>
              <a:pPr/>
              <a:t>11-06-2021</a:t>
            </a:fld>
            <a:endParaRPr lang="ta-IN"/>
          </a:p>
        </p:txBody>
      </p:sp>
      <p:sp>
        <p:nvSpPr>
          <p:cNvPr id="6" name="Footer Placeholder 5"/>
          <p:cNvSpPr>
            <a:spLocks noGrp="1"/>
          </p:cNvSpPr>
          <p:nvPr>
            <p:ph type="ftr" sz="quarter" idx="11"/>
          </p:nvPr>
        </p:nvSpPr>
        <p:spPr/>
        <p:txBody>
          <a:bodyPr/>
          <a:lstStyle/>
          <a:p>
            <a:endParaRPr lang="ta-IN"/>
          </a:p>
        </p:txBody>
      </p:sp>
      <p:sp>
        <p:nvSpPr>
          <p:cNvPr id="7" name="Slide Number Placeholder 6"/>
          <p:cNvSpPr>
            <a:spLocks noGrp="1"/>
          </p:cNvSpPr>
          <p:nvPr>
            <p:ph type="sldNum" sz="quarter" idx="12"/>
          </p:nvPr>
        </p:nvSpPr>
        <p:spPr/>
        <p:txBody>
          <a:bodyPr/>
          <a:lstStyle/>
          <a:p>
            <a:fld id="{BA4D3B38-5DC3-4819-8545-C172213CE530}" type="slidenum">
              <a:rPr lang="ta-IN" smtClean="0"/>
              <a:pPr/>
              <a:t>‹#›</a:t>
            </a:fld>
            <a:endParaRPr lang="ta-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a:t>Click to edit Master title style</a:t>
            </a:r>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FDCE2856-8F31-41B4-B051-BEECA89D9ED4}" type="datetimeFigureOut">
              <a:rPr lang="ta-IN" smtClean="0"/>
              <a:pPr/>
              <a:t>11-06-2021</a:t>
            </a:fld>
            <a:endParaRPr lang="ta-IN"/>
          </a:p>
        </p:txBody>
      </p:sp>
      <p:sp>
        <p:nvSpPr>
          <p:cNvPr id="8" name="Footer Placeholder 7"/>
          <p:cNvSpPr>
            <a:spLocks noGrp="1"/>
          </p:cNvSpPr>
          <p:nvPr>
            <p:ph type="ftr" sz="quarter" idx="11"/>
          </p:nvPr>
        </p:nvSpPr>
        <p:spPr/>
        <p:txBody>
          <a:bodyPr/>
          <a:lstStyle/>
          <a:p>
            <a:endParaRPr lang="ta-IN"/>
          </a:p>
        </p:txBody>
      </p:sp>
      <p:sp>
        <p:nvSpPr>
          <p:cNvPr id="9" name="Slide Number Placeholder 8"/>
          <p:cNvSpPr>
            <a:spLocks noGrp="1"/>
          </p:cNvSpPr>
          <p:nvPr>
            <p:ph type="sldNum" sz="quarter" idx="12"/>
          </p:nvPr>
        </p:nvSpPr>
        <p:spPr/>
        <p:txBody>
          <a:bodyPr/>
          <a:lstStyle/>
          <a:p>
            <a:fld id="{BA4D3B38-5DC3-4819-8545-C172213CE530}" type="slidenum">
              <a:rPr lang="ta-IN" smtClean="0"/>
              <a:pPr/>
              <a:t>‹#›</a:t>
            </a:fld>
            <a:endParaRPr lang="ta-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p>
            <a:r>
              <a:rPr kumimoji="0" lang="en-US"/>
              <a:t>Click to edit Master title style</a:t>
            </a:r>
          </a:p>
        </p:txBody>
      </p:sp>
      <p:sp>
        <p:nvSpPr>
          <p:cNvPr id="3" name="Date Placeholder 2"/>
          <p:cNvSpPr>
            <a:spLocks noGrp="1"/>
          </p:cNvSpPr>
          <p:nvPr>
            <p:ph type="dt" sz="half" idx="10"/>
          </p:nvPr>
        </p:nvSpPr>
        <p:spPr/>
        <p:txBody>
          <a:bodyPr/>
          <a:lstStyle/>
          <a:p>
            <a:fld id="{FDCE2856-8F31-41B4-B051-BEECA89D9ED4}" type="datetimeFigureOut">
              <a:rPr lang="ta-IN" smtClean="0"/>
              <a:pPr/>
              <a:t>11-06-2021</a:t>
            </a:fld>
            <a:endParaRPr lang="ta-IN"/>
          </a:p>
        </p:txBody>
      </p:sp>
      <p:sp>
        <p:nvSpPr>
          <p:cNvPr id="4" name="Footer Placeholder 3"/>
          <p:cNvSpPr>
            <a:spLocks noGrp="1"/>
          </p:cNvSpPr>
          <p:nvPr>
            <p:ph type="ftr" sz="quarter" idx="11"/>
          </p:nvPr>
        </p:nvSpPr>
        <p:spPr/>
        <p:txBody>
          <a:bodyPr/>
          <a:lstStyle/>
          <a:p>
            <a:endParaRPr lang="ta-IN"/>
          </a:p>
        </p:txBody>
      </p:sp>
      <p:sp>
        <p:nvSpPr>
          <p:cNvPr id="5" name="Slide Number Placeholder 4"/>
          <p:cNvSpPr>
            <a:spLocks noGrp="1"/>
          </p:cNvSpPr>
          <p:nvPr>
            <p:ph type="sldNum" sz="quarter" idx="12"/>
          </p:nvPr>
        </p:nvSpPr>
        <p:spPr/>
        <p:txBody>
          <a:bodyPr/>
          <a:lstStyle/>
          <a:p>
            <a:fld id="{BA4D3B38-5DC3-4819-8545-C172213CE530}" type="slidenum">
              <a:rPr lang="ta-IN" smtClean="0"/>
              <a:pPr/>
              <a:t>‹#›</a:t>
            </a:fld>
            <a:endParaRPr lang="ta-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Date Placeholder 1"/>
          <p:cNvSpPr>
            <a:spLocks noGrp="1"/>
          </p:cNvSpPr>
          <p:nvPr>
            <p:ph type="dt" sz="half" idx="10"/>
          </p:nvPr>
        </p:nvSpPr>
        <p:spPr/>
        <p:txBody>
          <a:bodyPr/>
          <a:lstStyle/>
          <a:p>
            <a:fld id="{FDCE2856-8F31-41B4-B051-BEECA89D9ED4}" type="datetimeFigureOut">
              <a:rPr lang="ta-IN" smtClean="0"/>
              <a:pPr/>
              <a:t>11-06-2021</a:t>
            </a:fld>
            <a:endParaRPr lang="ta-IN"/>
          </a:p>
        </p:txBody>
      </p:sp>
      <p:sp>
        <p:nvSpPr>
          <p:cNvPr id="3" name="Footer Placeholder 2"/>
          <p:cNvSpPr>
            <a:spLocks noGrp="1"/>
          </p:cNvSpPr>
          <p:nvPr>
            <p:ph type="ftr" sz="quarter" idx="11"/>
          </p:nvPr>
        </p:nvSpPr>
        <p:spPr/>
        <p:txBody>
          <a:bodyPr/>
          <a:lstStyle/>
          <a:p>
            <a:endParaRPr lang="ta-IN"/>
          </a:p>
        </p:txBody>
      </p:sp>
      <p:sp>
        <p:nvSpPr>
          <p:cNvPr id="4" name="Slide Number Placeholder 3"/>
          <p:cNvSpPr>
            <a:spLocks noGrp="1"/>
          </p:cNvSpPr>
          <p:nvPr>
            <p:ph type="sldNum" sz="quarter" idx="12"/>
          </p:nvPr>
        </p:nvSpPr>
        <p:spPr/>
        <p:txBody>
          <a:bodyPr/>
          <a:lstStyle/>
          <a:p>
            <a:fld id="{BA4D3B38-5DC3-4819-8545-C172213CE530}" type="slidenum">
              <a:rPr lang="ta-IN" smtClean="0"/>
              <a:pPr/>
              <a:t>‹#›</a:t>
            </a:fld>
            <a:endParaRPr lang="ta-IN"/>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a:t>Click to edit Master title style</a:t>
            </a:r>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FDCE2856-8F31-41B4-B051-BEECA89D9ED4}" type="datetimeFigureOut">
              <a:rPr lang="ta-IN" smtClean="0"/>
              <a:pPr/>
              <a:t>11-06-2021</a:t>
            </a:fld>
            <a:endParaRPr lang="ta-IN"/>
          </a:p>
        </p:txBody>
      </p:sp>
      <p:sp>
        <p:nvSpPr>
          <p:cNvPr id="6" name="Footer Placeholder 5"/>
          <p:cNvSpPr>
            <a:spLocks noGrp="1"/>
          </p:cNvSpPr>
          <p:nvPr>
            <p:ph type="ftr" sz="quarter" idx="11"/>
          </p:nvPr>
        </p:nvSpPr>
        <p:spPr/>
        <p:txBody>
          <a:bodyPr/>
          <a:lstStyle/>
          <a:p>
            <a:endParaRPr lang="ta-IN"/>
          </a:p>
        </p:txBody>
      </p:sp>
      <p:sp>
        <p:nvSpPr>
          <p:cNvPr id="7" name="Slide Number Placeholder 6"/>
          <p:cNvSpPr>
            <a:spLocks noGrp="1"/>
          </p:cNvSpPr>
          <p:nvPr>
            <p:ph type="sldNum" sz="quarter" idx="12"/>
          </p:nvPr>
        </p:nvSpPr>
        <p:spPr/>
        <p:txBody>
          <a:bodyPr/>
          <a:lstStyle/>
          <a:p>
            <a:fld id="{BA4D3B38-5DC3-4819-8545-C172213CE530}" type="slidenum">
              <a:rPr lang="ta-IN" smtClean="0"/>
              <a:pPr/>
              <a:t>‹#›</a:t>
            </a:fld>
            <a:endParaRPr lang="ta-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a:t>Click to edit Master title style</a:t>
            </a:r>
          </a:p>
        </p:txBody>
      </p:sp>
      <p:sp>
        <p:nvSpPr>
          <p:cNvPr id="5" name="Date Placeholder 4"/>
          <p:cNvSpPr>
            <a:spLocks noGrp="1"/>
          </p:cNvSpPr>
          <p:nvPr>
            <p:ph type="dt" sz="half" idx="10"/>
          </p:nvPr>
        </p:nvSpPr>
        <p:spPr/>
        <p:txBody>
          <a:bodyPr/>
          <a:lstStyle/>
          <a:p>
            <a:fld id="{FDCE2856-8F31-41B4-B051-BEECA89D9ED4}" type="datetimeFigureOut">
              <a:rPr lang="ta-IN" smtClean="0"/>
              <a:pPr/>
              <a:t>11-06-2021</a:t>
            </a:fld>
            <a:endParaRPr lang="ta-IN"/>
          </a:p>
        </p:txBody>
      </p:sp>
      <p:sp>
        <p:nvSpPr>
          <p:cNvPr id="6" name="Footer Placeholder 5"/>
          <p:cNvSpPr>
            <a:spLocks noGrp="1"/>
          </p:cNvSpPr>
          <p:nvPr>
            <p:ph type="ftr" sz="quarter" idx="11"/>
          </p:nvPr>
        </p:nvSpPr>
        <p:spPr/>
        <p:txBody>
          <a:bodyPr/>
          <a:lstStyle/>
          <a:p>
            <a:endParaRPr lang="ta-IN"/>
          </a:p>
        </p:txBody>
      </p:sp>
      <p:sp>
        <p:nvSpPr>
          <p:cNvPr id="7" name="Slide Number Placeholder 6"/>
          <p:cNvSpPr>
            <a:spLocks noGrp="1"/>
          </p:cNvSpPr>
          <p:nvPr>
            <p:ph type="sldNum" sz="quarter" idx="12"/>
          </p:nvPr>
        </p:nvSpPr>
        <p:spPr/>
        <p:txBody>
          <a:bodyPr/>
          <a:lstStyle/>
          <a:p>
            <a:fld id="{BA4D3B38-5DC3-4819-8545-C172213CE530}" type="slidenum">
              <a:rPr lang="ta-IN" smtClean="0"/>
              <a:pPr/>
              <a:t>‹#›</a:t>
            </a:fld>
            <a:endParaRPr lang="ta-IN"/>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p>
            <a:r>
              <a:rPr kumimoji="0" lang="en-US"/>
              <a:t>Click to edit Master title style</a:t>
            </a:r>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FDCE2856-8F31-41B4-B051-BEECA89D9ED4}" type="datetimeFigureOut">
              <a:rPr lang="ta-IN" smtClean="0"/>
              <a:pPr/>
              <a:t>11-06-2021</a:t>
            </a:fld>
            <a:endParaRPr lang="ta-IN"/>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ta-IN"/>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BA4D3B38-5DC3-4819-8545-C172213CE530}" type="slidenum">
              <a:rPr lang="ta-IN" smtClean="0"/>
              <a:pPr/>
              <a:t>‹#›</a:t>
            </a:fld>
            <a:endParaRPr lang="ta-IN"/>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a:t>Printf</a:t>
            </a:r>
            <a:r>
              <a:rPr lang="en-US" dirty="0"/>
              <a:t> and </a:t>
            </a:r>
            <a:r>
              <a:rPr lang="en-US" dirty="0" err="1"/>
              <a:t>Scanf</a:t>
            </a:r>
            <a:r>
              <a:rPr lang="en-US" dirty="0"/>
              <a:t> Functions</a:t>
            </a:r>
            <a:endParaRPr lang="ta-IN" dirty="0"/>
          </a:p>
        </p:txBody>
      </p:sp>
      <p:sp>
        <p:nvSpPr>
          <p:cNvPr id="3" name="Subtitle 2"/>
          <p:cNvSpPr>
            <a:spLocks noGrp="1"/>
          </p:cNvSpPr>
          <p:nvPr>
            <p:ph type="subTitle" idx="1"/>
          </p:nvPr>
        </p:nvSpPr>
        <p:spPr/>
        <p:txBody>
          <a:bodyPr/>
          <a:lstStyle/>
          <a:p>
            <a:r>
              <a:rPr lang="en-US" dirty="0"/>
              <a:t>Presented </a:t>
            </a:r>
            <a:r>
              <a:rPr lang="en-US"/>
              <a:t>by Nitin Mogalapalli</a:t>
            </a:r>
            <a:endParaRPr lang="ta-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err="1"/>
              <a:t>Printf</a:t>
            </a:r>
            <a:r>
              <a:rPr lang="en-US" b="1" dirty="0"/>
              <a:t>()</a:t>
            </a:r>
            <a:endParaRPr lang="ta-IN" dirty="0"/>
          </a:p>
        </p:txBody>
      </p:sp>
      <p:sp>
        <p:nvSpPr>
          <p:cNvPr id="3" name="Content Placeholder 2"/>
          <p:cNvSpPr>
            <a:spLocks noGrp="1"/>
          </p:cNvSpPr>
          <p:nvPr>
            <p:ph idx="1"/>
          </p:nvPr>
        </p:nvSpPr>
        <p:spPr/>
        <p:txBody>
          <a:bodyPr>
            <a:normAutofit fontScale="92500" lnSpcReduction="20000"/>
          </a:bodyPr>
          <a:lstStyle/>
          <a:p>
            <a:r>
              <a:rPr lang="en-US" dirty="0" err="1"/>
              <a:t>Printf</a:t>
            </a:r>
            <a:r>
              <a:rPr lang="en-US" dirty="0"/>
              <a:t> is a predefined function in "</a:t>
            </a:r>
            <a:r>
              <a:rPr lang="en-US" dirty="0" err="1"/>
              <a:t>stdio.h</a:t>
            </a:r>
            <a:r>
              <a:rPr lang="en-US" dirty="0"/>
              <a:t>" header file, by using this function, we can print the data or user defined message on console or monitor. While working with </a:t>
            </a:r>
            <a:r>
              <a:rPr lang="en-US" dirty="0" err="1"/>
              <a:t>printf</a:t>
            </a:r>
            <a:r>
              <a:rPr lang="en-US" dirty="0"/>
              <a:t>(), it can take any number of arguments but first argument must be within the double cotes (" ") and every argument should separated with comma ( , ) Within the double cotes, whatever we pass, it prints same, if any format specifies are there, then that copy the type of value. The scientific name of the monitor is called console.</a:t>
            </a:r>
          </a:p>
          <a:p>
            <a:endParaRPr lang="ta-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Syntax and Example</a:t>
            </a:r>
            <a:endParaRPr lang="ta-IN" dirty="0"/>
          </a:p>
        </p:txBody>
      </p:sp>
      <p:sp>
        <p:nvSpPr>
          <p:cNvPr id="3" name="Content Placeholder 2"/>
          <p:cNvSpPr>
            <a:spLocks noGrp="1"/>
          </p:cNvSpPr>
          <p:nvPr>
            <p:ph idx="1"/>
          </p:nvPr>
        </p:nvSpPr>
        <p:spPr/>
        <p:txBody>
          <a:bodyPr>
            <a:normAutofit lnSpcReduction="10000"/>
          </a:bodyPr>
          <a:lstStyle/>
          <a:p>
            <a:pPr>
              <a:buNone/>
            </a:pPr>
            <a:r>
              <a:rPr lang="en-US" dirty="0" err="1"/>
              <a:t>printf</a:t>
            </a:r>
            <a:r>
              <a:rPr lang="en-US" dirty="0"/>
              <a:t>("user defined message");</a:t>
            </a:r>
          </a:p>
          <a:p>
            <a:pPr>
              <a:buNone/>
            </a:pPr>
            <a:r>
              <a:rPr lang="en-US" dirty="0" err="1"/>
              <a:t>printf</a:t>
            </a:r>
            <a:r>
              <a:rPr lang="en-US" dirty="0"/>
              <a:t>("Format specifers",value1,value2,..);</a:t>
            </a:r>
          </a:p>
          <a:p>
            <a:pPr>
              <a:buNone/>
            </a:pPr>
            <a:endParaRPr lang="en-US" dirty="0"/>
          </a:p>
          <a:p>
            <a:pPr>
              <a:buNone/>
            </a:pPr>
            <a:r>
              <a:rPr lang="en-US" dirty="0"/>
              <a:t>Ex:-</a:t>
            </a:r>
          </a:p>
          <a:p>
            <a:pPr>
              <a:buNone/>
            </a:pPr>
            <a:r>
              <a:rPr lang="en-US" b="1" dirty="0" err="1"/>
              <a:t>int</a:t>
            </a:r>
            <a:r>
              <a:rPr lang="en-US" dirty="0"/>
              <a:t> a=10; </a:t>
            </a:r>
          </a:p>
          <a:p>
            <a:pPr>
              <a:buNone/>
            </a:pPr>
            <a:r>
              <a:rPr lang="en-US" b="1" dirty="0"/>
              <a:t>double</a:t>
            </a:r>
            <a:r>
              <a:rPr lang="en-US" dirty="0"/>
              <a:t> d=13.4; </a:t>
            </a:r>
          </a:p>
          <a:p>
            <a:pPr>
              <a:buNone/>
            </a:pPr>
            <a:r>
              <a:rPr lang="en-US" dirty="0" err="1"/>
              <a:t>printf</a:t>
            </a:r>
            <a:r>
              <a:rPr lang="en-US" dirty="0"/>
              <a:t>("%f%d",d,a);</a:t>
            </a:r>
          </a:p>
          <a:p>
            <a:pPr>
              <a:buNone/>
            </a:pPr>
            <a:br>
              <a:rPr lang="en-US" dirty="0"/>
            </a:br>
            <a:endParaRPr lang="ta-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err="1"/>
              <a:t>scanf</a:t>
            </a:r>
            <a:r>
              <a:rPr lang="en-US" b="1" dirty="0"/>
              <a:t>()</a:t>
            </a:r>
            <a:endParaRPr lang="ta-IN" dirty="0"/>
          </a:p>
        </p:txBody>
      </p:sp>
      <p:sp>
        <p:nvSpPr>
          <p:cNvPr id="3" name="Content Placeholder 2"/>
          <p:cNvSpPr>
            <a:spLocks noGrp="1"/>
          </p:cNvSpPr>
          <p:nvPr>
            <p:ph idx="1"/>
          </p:nvPr>
        </p:nvSpPr>
        <p:spPr/>
        <p:txBody>
          <a:bodyPr>
            <a:normAutofit lnSpcReduction="10000"/>
          </a:bodyPr>
          <a:lstStyle/>
          <a:p>
            <a:r>
              <a:rPr lang="en-US" dirty="0" err="1"/>
              <a:t>scanf</a:t>
            </a:r>
            <a:r>
              <a:rPr lang="en-US" dirty="0"/>
              <a:t>() is a predefined function in "</a:t>
            </a:r>
            <a:r>
              <a:rPr lang="en-US" dirty="0" err="1"/>
              <a:t>stdio.h</a:t>
            </a:r>
            <a:r>
              <a:rPr lang="en-US" dirty="0"/>
              <a:t>" header file. It can be used to read the input value from the keyword.</a:t>
            </a:r>
          </a:p>
          <a:p>
            <a:r>
              <a:rPr lang="en-US" b="1" dirty="0"/>
              <a:t>Syntax</a:t>
            </a:r>
          </a:p>
          <a:p>
            <a:pPr>
              <a:buNone/>
            </a:pPr>
            <a:r>
              <a:rPr lang="en-US" dirty="0" err="1"/>
              <a:t>scanf</a:t>
            </a:r>
            <a:r>
              <a:rPr lang="en-US" dirty="0"/>
              <a:t>("formatspecifiers",&amp;value1,&amp;value2,...);</a:t>
            </a:r>
          </a:p>
          <a:p>
            <a:r>
              <a:rPr lang="en-US" b="1" dirty="0"/>
              <a:t>Example of </a:t>
            </a:r>
            <a:r>
              <a:rPr lang="en-US" b="1" dirty="0" err="1"/>
              <a:t>scanf</a:t>
            </a:r>
            <a:r>
              <a:rPr lang="en-US" b="1" dirty="0"/>
              <a:t> function</a:t>
            </a:r>
          </a:p>
          <a:p>
            <a:pPr>
              <a:buNone/>
            </a:pPr>
            <a:r>
              <a:rPr lang="en-US" b="1" dirty="0"/>
              <a:t>	</a:t>
            </a:r>
            <a:r>
              <a:rPr lang="en-US" b="1" dirty="0" err="1"/>
              <a:t>int</a:t>
            </a:r>
            <a:r>
              <a:rPr lang="en-US" dirty="0"/>
              <a:t> a; </a:t>
            </a:r>
          </a:p>
          <a:p>
            <a:pPr>
              <a:buNone/>
            </a:pPr>
            <a:r>
              <a:rPr lang="en-US" b="1" dirty="0"/>
              <a:t>	float</a:t>
            </a:r>
            <a:r>
              <a:rPr lang="en-US" dirty="0"/>
              <a:t> b; </a:t>
            </a:r>
          </a:p>
          <a:p>
            <a:pPr>
              <a:buNone/>
            </a:pPr>
            <a:r>
              <a:rPr lang="en-US" dirty="0"/>
              <a:t>	</a:t>
            </a:r>
            <a:r>
              <a:rPr lang="en-US" dirty="0" err="1"/>
              <a:t>scanf</a:t>
            </a:r>
            <a:r>
              <a:rPr lang="en-US" dirty="0"/>
              <a:t>("%</a:t>
            </a:r>
            <a:r>
              <a:rPr lang="en-US" dirty="0" err="1"/>
              <a:t>d%f",&amp;a,&amp;b</a:t>
            </a:r>
            <a:r>
              <a:rPr lang="en-US" dirty="0"/>
              <a:t>);</a:t>
            </a:r>
          </a:p>
          <a:p>
            <a:endParaRPr lang="ta-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Format </a:t>
            </a:r>
            <a:r>
              <a:rPr lang="en-US" dirty="0" err="1"/>
              <a:t>Specifier</a:t>
            </a:r>
            <a:endParaRPr lang="ta-IN" dirty="0"/>
          </a:p>
        </p:txBody>
      </p:sp>
      <p:graphicFrame>
        <p:nvGraphicFramePr>
          <p:cNvPr id="4" name="Content Placeholder 3"/>
          <p:cNvGraphicFramePr>
            <a:graphicFrameLocks noGrp="1"/>
          </p:cNvGraphicFramePr>
          <p:nvPr>
            <p:ph idx="1"/>
          </p:nvPr>
        </p:nvGraphicFramePr>
        <p:xfrm>
          <a:off x="1524000" y="1524000"/>
          <a:ext cx="5715000" cy="5105403"/>
        </p:xfrm>
        <a:graphic>
          <a:graphicData uri="http://schemas.openxmlformats.org/drawingml/2006/table">
            <a:tbl>
              <a:tblPr/>
              <a:tblGrid>
                <a:gridCol w="2857500">
                  <a:extLst>
                    <a:ext uri="{9D8B030D-6E8A-4147-A177-3AD203B41FA5}">
                      <a16:colId xmlns:a16="http://schemas.microsoft.com/office/drawing/2014/main" val="20000"/>
                    </a:ext>
                  </a:extLst>
                </a:gridCol>
                <a:gridCol w="2857500">
                  <a:extLst>
                    <a:ext uri="{9D8B030D-6E8A-4147-A177-3AD203B41FA5}">
                      <a16:colId xmlns:a16="http://schemas.microsoft.com/office/drawing/2014/main" val="20001"/>
                    </a:ext>
                  </a:extLst>
                </a:gridCol>
              </a:tblGrid>
              <a:tr h="567267">
                <a:tc>
                  <a:txBody>
                    <a:bodyPr/>
                    <a:lstStyle/>
                    <a:p>
                      <a:pPr algn="l"/>
                      <a:r>
                        <a:rPr lang="en-US"/>
                        <a:t>Format specifier</a:t>
                      </a:r>
                    </a:p>
                  </a:txBody>
                  <a:tcPr marL="47625" marR="47625" marT="47625" marB="47625">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55EDF3"/>
                    </a:solidFill>
                  </a:tcPr>
                </a:tc>
                <a:tc>
                  <a:txBody>
                    <a:bodyPr/>
                    <a:lstStyle/>
                    <a:p>
                      <a:pPr algn="l"/>
                      <a:r>
                        <a:rPr lang="en-US"/>
                        <a:t>Type of value</a:t>
                      </a:r>
                    </a:p>
                  </a:txBody>
                  <a:tcPr marL="47625" marR="47625" marT="47625" marB="47625">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55EDF3"/>
                    </a:solidFill>
                  </a:tcPr>
                </a:tc>
                <a:extLst>
                  <a:ext uri="{0D108BD9-81ED-4DB2-BD59-A6C34878D82A}">
                    <a16:rowId xmlns:a16="http://schemas.microsoft.com/office/drawing/2014/main" val="10000"/>
                  </a:ext>
                </a:extLst>
              </a:tr>
              <a:tr h="567267">
                <a:tc>
                  <a:txBody>
                    <a:bodyPr/>
                    <a:lstStyle/>
                    <a:p>
                      <a:r>
                        <a:rPr lang="en-US"/>
                        <a:t>%d</a:t>
                      </a:r>
                    </a:p>
                  </a:txBody>
                  <a:tcPr marL="47625" marR="47625" marT="47625" marB="47625">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5F5F5"/>
                    </a:solidFill>
                  </a:tcPr>
                </a:tc>
                <a:tc>
                  <a:txBody>
                    <a:bodyPr/>
                    <a:lstStyle/>
                    <a:p>
                      <a:r>
                        <a:rPr lang="en-US"/>
                        <a:t>Integer</a:t>
                      </a:r>
                    </a:p>
                  </a:txBody>
                  <a:tcPr marL="47625" marR="47625" marT="47625" marB="47625">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5F5F5"/>
                    </a:solidFill>
                  </a:tcPr>
                </a:tc>
                <a:extLst>
                  <a:ext uri="{0D108BD9-81ED-4DB2-BD59-A6C34878D82A}">
                    <a16:rowId xmlns:a16="http://schemas.microsoft.com/office/drawing/2014/main" val="10001"/>
                  </a:ext>
                </a:extLst>
              </a:tr>
              <a:tr h="567267">
                <a:tc>
                  <a:txBody>
                    <a:bodyPr/>
                    <a:lstStyle/>
                    <a:p>
                      <a:r>
                        <a:rPr lang="en-US"/>
                        <a:t>%f</a:t>
                      </a:r>
                    </a:p>
                  </a:txBody>
                  <a:tcPr marL="47625" marR="47625" marT="47625" marB="47625">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5F5F5"/>
                    </a:solidFill>
                  </a:tcPr>
                </a:tc>
                <a:tc>
                  <a:txBody>
                    <a:bodyPr/>
                    <a:lstStyle/>
                    <a:p>
                      <a:r>
                        <a:rPr lang="en-US"/>
                        <a:t>Float</a:t>
                      </a:r>
                    </a:p>
                  </a:txBody>
                  <a:tcPr marL="47625" marR="47625" marT="47625" marB="47625">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5F5F5"/>
                    </a:solidFill>
                  </a:tcPr>
                </a:tc>
                <a:extLst>
                  <a:ext uri="{0D108BD9-81ED-4DB2-BD59-A6C34878D82A}">
                    <a16:rowId xmlns:a16="http://schemas.microsoft.com/office/drawing/2014/main" val="10002"/>
                  </a:ext>
                </a:extLst>
              </a:tr>
              <a:tr h="567267">
                <a:tc>
                  <a:txBody>
                    <a:bodyPr/>
                    <a:lstStyle/>
                    <a:p>
                      <a:r>
                        <a:rPr lang="en-US"/>
                        <a:t>%lf</a:t>
                      </a:r>
                    </a:p>
                  </a:txBody>
                  <a:tcPr marL="47625" marR="47625" marT="47625" marB="47625">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5F5F5"/>
                    </a:solidFill>
                  </a:tcPr>
                </a:tc>
                <a:tc>
                  <a:txBody>
                    <a:bodyPr/>
                    <a:lstStyle/>
                    <a:p>
                      <a:r>
                        <a:rPr lang="en-US"/>
                        <a:t>Double</a:t>
                      </a:r>
                    </a:p>
                  </a:txBody>
                  <a:tcPr marL="47625" marR="47625" marT="47625" marB="47625">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5F5F5"/>
                    </a:solidFill>
                  </a:tcPr>
                </a:tc>
                <a:extLst>
                  <a:ext uri="{0D108BD9-81ED-4DB2-BD59-A6C34878D82A}">
                    <a16:rowId xmlns:a16="http://schemas.microsoft.com/office/drawing/2014/main" val="10003"/>
                  </a:ext>
                </a:extLst>
              </a:tr>
              <a:tr h="567267">
                <a:tc>
                  <a:txBody>
                    <a:bodyPr/>
                    <a:lstStyle/>
                    <a:p>
                      <a:r>
                        <a:rPr lang="en-US"/>
                        <a:t>%c</a:t>
                      </a:r>
                    </a:p>
                  </a:txBody>
                  <a:tcPr marL="47625" marR="47625" marT="47625" marB="47625">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5F5F5"/>
                    </a:solidFill>
                  </a:tcPr>
                </a:tc>
                <a:tc>
                  <a:txBody>
                    <a:bodyPr/>
                    <a:lstStyle/>
                    <a:p>
                      <a:r>
                        <a:rPr lang="en-US"/>
                        <a:t>Single character</a:t>
                      </a:r>
                    </a:p>
                  </a:txBody>
                  <a:tcPr marL="47625" marR="47625" marT="47625" marB="47625">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5F5F5"/>
                    </a:solidFill>
                  </a:tcPr>
                </a:tc>
                <a:extLst>
                  <a:ext uri="{0D108BD9-81ED-4DB2-BD59-A6C34878D82A}">
                    <a16:rowId xmlns:a16="http://schemas.microsoft.com/office/drawing/2014/main" val="10004"/>
                  </a:ext>
                </a:extLst>
              </a:tr>
              <a:tr h="567267">
                <a:tc>
                  <a:txBody>
                    <a:bodyPr/>
                    <a:lstStyle/>
                    <a:p>
                      <a:r>
                        <a:rPr lang="en-US"/>
                        <a:t>%s</a:t>
                      </a:r>
                    </a:p>
                  </a:txBody>
                  <a:tcPr marL="47625" marR="47625" marT="47625" marB="47625">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5F5F5"/>
                    </a:solidFill>
                  </a:tcPr>
                </a:tc>
                <a:tc>
                  <a:txBody>
                    <a:bodyPr/>
                    <a:lstStyle/>
                    <a:p>
                      <a:r>
                        <a:rPr lang="en-US"/>
                        <a:t>String</a:t>
                      </a:r>
                    </a:p>
                  </a:txBody>
                  <a:tcPr marL="47625" marR="47625" marT="47625" marB="47625">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5F5F5"/>
                    </a:solidFill>
                  </a:tcPr>
                </a:tc>
                <a:extLst>
                  <a:ext uri="{0D108BD9-81ED-4DB2-BD59-A6C34878D82A}">
                    <a16:rowId xmlns:a16="http://schemas.microsoft.com/office/drawing/2014/main" val="10005"/>
                  </a:ext>
                </a:extLst>
              </a:tr>
              <a:tr h="567267">
                <a:tc>
                  <a:txBody>
                    <a:bodyPr/>
                    <a:lstStyle/>
                    <a:p>
                      <a:r>
                        <a:rPr lang="en-US"/>
                        <a:t>%u</a:t>
                      </a:r>
                    </a:p>
                  </a:txBody>
                  <a:tcPr marL="47625" marR="47625" marT="47625" marB="47625">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5F5F5"/>
                    </a:solidFill>
                  </a:tcPr>
                </a:tc>
                <a:tc>
                  <a:txBody>
                    <a:bodyPr/>
                    <a:lstStyle/>
                    <a:p>
                      <a:r>
                        <a:rPr lang="en-US"/>
                        <a:t>Unsigned int</a:t>
                      </a:r>
                    </a:p>
                  </a:txBody>
                  <a:tcPr marL="47625" marR="47625" marT="47625" marB="47625">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5F5F5"/>
                    </a:solidFill>
                  </a:tcPr>
                </a:tc>
                <a:extLst>
                  <a:ext uri="{0D108BD9-81ED-4DB2-BD59-A6C34878D82A}">
                    <a16:rowId xmlns:a16="http://schemas.microsoft.com/office/drawing/2014/main" val="10006"/>
                  </a:ext>
                </a:extLst>
              </a:tr>
              <a:tr h="567267">
                <a:tc>
                  <a:txBody>
                    <a:bodyPr/>
                    <a:lstStyle/>
                    <a:p>
                      <a:r>
                        <a:rPr lang="en-US"/>
                        <a:t>%ld</a:t>
                      </a:r>
                    </a:p>
                  </a:txBody>
                  <a:tcPr marL="47625" marR="47625" marT="47625" marB="47625">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5F5F5"/>
                    </a:solidFill>
                  </a:tcPr>
                </a:tc>
                <a:tc>
                  <a:txBody>
                    <a:bodyPr/>
                    <a:lstStyle/>
                    <a:p>
                      <a:r>
                        <a:rPr lang="en-US"/>
                        <a:t>Long int</a:t>
                      </a:r>
                    </a:p>
                  </a:txBody>
                  <a:tcPr marL="47625" marR="47625" marT="47625" marB="47625">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5F5F5"/>
                    </a:solidFill>
                  </a:tcPr>
                </a:tc>
                <a:extLst>
                  <a:ext uri="{0D108BD9-81ED-4DB2-BD59-A6C34878D82A}">
                    <a16:rowId xmlns:a16="http://schemas.microsoft.com/office/drawing/2014/main" val="10007"/>
                  </a:ext>
                </a:extLst>
              </a:tr>
              <a:tr h="567267">
                <a:tc>
                  <a:txBody>
                    <a:bodyPr/>
                    <a:lstStyle/>
                    <a:p>
                      <a:r>
                        <a:rPr lang="en-US"/>
                        <a:t>%lf</a:t>
                      </a:r>
                    </a:p>
                  </a:txBody>
                  <a:tcPr marL="47625" marR="47625" marT="47625" marB="47625">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5F5F5"/>
                    </a:solidFill>
                  </a:tcPr>
                </a:tc>
                <a:tc>
                  <a:txBody>
                    <a:bodyPr/>
                    <a:lstStyle/>
                    <a:p>
                      <a:r>
                        <a:rPr lang="en-US" dirty="0"/>
                        <a:t>Long double</a:t>
                      </a:r>
                    </a:p>
                  </a:txBody>
                  <a:tcPr marL="47625" marR="47625" marT="47625" marB="47625">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5F5F5"/>
                    </a:solidFill>
                  </a:tcPr>
                </a:tc>
                <a:extLst>
                  <a:ext uri="{0D108BD9-81ED-4DB2-BD59-A6C34878D82A}">
                    <a16:rowId xmlns:a16="http://schemas.microsoft.com/office/drawing/2014/main" val="10008"/>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2" descr="images"/>
          <p:cNvPicPr>
            <a:picLocks noGrp="1" noChangeAspect="1" noChangeArrowheads="1"/>
          </p:cNvPicPr>
          <p:nvPr>
            <p:ph idx="4294967295"/>
          </p:nvPr>
        </p:nvPicPr>
        <p:blipFill>
          <a:blip r:embed="rId2"/>
          <a:srcRect/>
          <a:stretch>
            <a:fillRect/>
          </a:stretch>
        </p:blipFill>
        <p:spPr bwMode="auto">
          <a:xfrm>
            <a:off x="152400" y="0"/>
            <a:ext cx="8897268" cy="6858000"/>
          </a:xfrm>
          <a:prstGeom prst="rect">
            <a:avLst/>
          </a:prstGeom>
          <a:noFill/>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35</TotalTime>
  <Words>252</Words>
  <Application>Microsoft Office PowerPoint</Application>
  <PresentationFormat>On-screen Show (4:3)</PresentationFormat>
  <Paragraphs>40</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Gill Sans MT</vt:lpstr>
      <vt:lpstr>Verdana</vt:lpstr>
      <vt:lpstr>Wingdings 2</vt:lpstr>
      <vt:lpstr>Solstice</vt:lpstr>
      <vt:lpstr>Printf and Scanf Functions</vt:lpstr>
      <vt:lpstr>Printf()</vt:lpstr>
      <vt:lpstr>Syntax and Example</vt:lpstr>
      <vt:lpstr>scanf()</vt:lpstr>
      <vt:lpstr>Format Specifier</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Printf and Scanf Functions</dc:title>
  <dc:creator>user</dc:creator>
  <cp:lastModifiedBy>Nitin Mogalapalli</cp:lastModifiedBy>
  <cp:revision>8</cp:revision>
  <dcterms:created xsi:type="dcterms:W3CDTF">2015-09-30T12:02:05Z</dcterms:created>
  <dcterms:modified xsi:type="dcterms:W3CDTF">2021-06-11T13:17:49Z</dcterms:modified>
</cp:coreProperties>
</file>