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ED0E56-B427-459D-A0F5-B90A0BF1BA07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52ABF7-537F-4F1A-8150-85B9AC7FB6F2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</a:t>
            </a:r>
            <a:r>
              <a:rPr lang="en-US"/>
              <a:t>by Nitin Mogalapalli</a:t>
            </a:r>
            <a:endParaRPr lang="ta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pre-increment (++ variable)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pre-increment first increment the value of variable and then used inside the expression (initialize into another variable).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++ variable;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pre-Increment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x,i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=10; </a:t>
            </a:r>
          </a:p>
          <a:p>
            <a:pPr>
              <a:buNone/>
            </a:pPr>
            <a:r>
              <a:rPr lang="en-US" dirty="0"/>
              <a:t>x=++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("x: %</a:t>
            </a:r>
            <a:r>
              <a:rPr lang="en-US" dirty="0" err="1"/>
              <a:t>d",x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: %</a:t>
            </a:r>
            <a:r>
              <a:rPr lang="en-US" dirty="0" err="1"/>
              <a:t>d",i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b="1" dirty="0"/>
              <a:t>Output</a:t>
            </a:r>
          </a:p>
          <a:p>
            <a:pPr>
              <a:buNone/>
            </a:pPr>
            <a:r>
              <a:rPr lang="en-US" dirty="0"/>
              <a:t>	x: 11 	</a:t>
            </a:r>
            <a:r>
              <a:rPr lang="en-US" dirty="0" err="1"/>
              <a:t>i</a:t>
            </a:r>
            <a:r>
              <a:rPr lang="en-US" dirty="0"/>
              <a:t>: 11</a:t>
            </a:r>
            <a:endParaRPr lang="ta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post-increment (variable ++)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post-increment first value of variable is used in the expression (initialize into another variable) and then increment the value of variable.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variable ++;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post-increment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	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	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	{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x,i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=10; </a:t>
            </a:r>
          </a:p>
          <a:p>
            <a:pPr>
              <a:buNone/>
            </a:pPr>
            <a:r>
              <a:rPr lang="en-US" dirty="0"/>
              <a:t>	x=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("x: %</a:t>
            </a:r>
            <a:r>
              <a:rPr lang="en-US" dirty="0" err="1"/>
              <a:t>d",x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: %</a:t>
            </a:r>
            <a:r>
              <a:rPr lang="en-US" dirty="0" err="1"/>
              <a:t>d",i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r>
              <a:rPr lang="en-US" b="1" dirty="0"/>
              <a:t>Output</a:t>
            </a:r>
          </a:p>
          <a:p>
            <a:pPr>
              <a:buNone/>
            </a:pPr>
            <a:r>
              <a:rPr lang="en-US" dirty="0"/>
              <a:t>	x: 10		 </a:t>
            </a:r>
            <a:r>
              <a:rPr lang="en-US" dirty="0" err="1"/>
              <a:t>i</a:t>
            </a:r>
            <a:r>
              <a:rPr lang="en-US" dirty="0"/>
              <a:t>: 11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 of Decrement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pre-decrement</a:t>
            </a:r>
          </a:p>
          <a:p>
            <a:r>
              <a:rPr lang="en-US" dirty="0"/>
              <a:t>post-decrement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Pre-decrement (-- variable)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pre-decrement first decrement the value of variable and then used inside the expression (initialize into another variable).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-- variable;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pre-decrement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x,i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=10; </a:t>
            </a:r>
          </a:p>
          <a:p>
            <a:pPr>
              <a:buNone/>
            </a:pPr>
            <a:r>
              <a:rPr lang="en-US" dirty="0"/>
              <a:t>x=--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("x: %</a:t>
            </a:r>
            <a:r>
              <a:rPr lang="en-US" dirty="0" err="1"/>
              <a:t>d",x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: %</a:t>
            </a:r>
            <a:r>
              <a:rPr lang="en-US" dirty="0" err="1"/>
              <a:t>d",i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b="1" dirty="0"/>
              <a:t>Output</a:t>
            </a:r>
          </a:p>
          <a:p>
            <a:pPr>
              <a:buNone/>
            </a:pPr>
            <a:r>
              <a:rPr lang="en-US" dirty="0"/>
              <a:t>x: 9 		</a:t>
            </a:r>
            <a:r>
              <a:rPr lang="en-US" dirty="0" err="1"/>
              <a:t>i</a:t>
            </a:r>
            <a:r>
              <a:rPr lang="en-US" dirty="0"/>
              <a:t>: 9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post-decrement (variable --)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Post-decrement first value of variable is used in the expression (initialize into another variable) and then decrement the value of variable.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variable --; 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post-decrement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x,i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=10; </a:t>
            </a:r>
          </a:p>
          <a:p>
            <a:pPr>
              <a:buNone/>
            </a:pPr>
            <a:r>
              <a:rPr lang="en-US" dirty="0"/>
              <a:t>x=</a:t>
            </a:r>
            <a:r>
              <a:rPr lang="en-US" dirty="0" err="1"/>
              <a:t>i</a:t>
            </a:r>
            <a:r>
              <a:rPr lang="en-US" dirty="0"/>
              <a:t>--;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("x: %</a:t>
            </a:r>
            <a:r>
              <a:rPr lang="en-US" dirty="0" err="1"/>
              <a:t>d",x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: %</a:t>
            </a:r>
            <a:r>
              <a:rPr lang="en-US" dirty="0" err="1"/>
              <a:t>d",i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b="1" dirty="0"/>
              <a:t>Output</a:t>
            </a:r>
          </a:p>
          <a:p>
            <a:pPr>
              <a:buNone/>
            </a:pPr>
            <a:r>
              <a:rPr lang="en-US" dirty="0"/>
              <a:t>x: 10	 </a:t>
            </a:r>
            <a:r>
              <a:rPr lang="en-US" dirty="0" err="1"/>
              <a:t>i</a:t>
            </a:r>
            <a:r>
              <a:rPr lang="en-US" dirty="0"/>
              <a:t>: 9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Ternary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operator is used on three operands or variable is known as </a:t>
            </a:r>
            <a:r>
              <a:rPr lang="en-US" b="1" dirty="0"/>
              <a:t>Ternary Operator</a:t>
            </a:r>
            <a:r>
              <a:rPr lang="en-US" dirty="0"/>
              <a:t>. </a:t>
            </a:r>
          </a:p>
          <a:p>
            <a:r>
              <a:rPr lang="en-US" dirty="0"/>
              <a:t>It can be represented with </a:t>
            </a:r>
            <a:r>
              <a:rPr lang="en-US" b="1" dirty="0"/>
              <a:t>? :</a:t>
            </a:r>
            <a:r>
              <a:rPr lang="en-US" dirty="0"/>
              <a:t> . </a:t>
            </a:r>
          </a:p>
          <a:p>
            <a:r>
              <a:rPr lang="en-US" dirty="0"/>
              <a:t>It is also called as </a:t>
            </a:r>
            <a:r>
              <a:rPr lang="en-US" b="1" dirty="0"/>
              <a:t>conditional operator</a:t>
            </a:r>
            <a:endParaRPr lang="en-US" dirty="0"/>
          </a:p>
          <a:p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Operators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Operator</a:t>
            </a:r>
            <a:r>
              <a:rPr lang="en-US" dirty="0"/>
              <a:t> is a special symbol that tells the compiler to perform specific mathematical or logical Operation.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Ternary or Conditional Operators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 of Ternary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Ternary Operator reduce the number of line codes and improve the performance of application.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expression-1 ? expression-2 : expression-3</a:t>
            </a:r>
          </a:p>
          <a:p>
            <a:r>
              <a:rPr lang="en-US" dirty="0"/>
              <a:t>In the above symbol expression-1 is condition and expression-2 and expression-3 will be either value or variable or statement or any mathematical expression. If condition will be true expression-2 will be execute otherwise expression-3 will be executed.</a:t>
            </a:r>
          </a:p>
          <a:p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	a&lt;b ? </a:t>
            </a:r>
            <a:r>
              <a:rPr lang="en-US" dirty="0" err="1"/>
              <a:t>printf</a:t>
            </a:r>
            <a:r>
              <a:rPr lang="en-US" dirty="0"/>
              <a:t>("a is less") : </a:t>
            </a:r>
            <a:r>
              <a:rPr lang="en-US" dirty="0" err="1"/>
              <a:t>printf</a:t>
            </a:r>
            <a:r>
              <a:rPr lang="en-US" dirty="0"/>
              <a:t>("a is greater");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 largest number in 3 numbers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a, b, c, large; </a:t>
            </a:r>
          </a:p>
          <a:p>
            <a:pPr>
              <a:buNone/>
            </a:pPr>
            <a:r>
              <a:rPr lang="en-US" dirty="0" err="1"/>
              <a:t>clrscr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("Enter any three number: ");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d%d%d",&amp;a,&amp;b,&amp;c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large=a&gt;b ? (a&gt;</a:t>
            </a:r>
            <a:r>
              <a:rPr lang="en-US" dirty="0" err="1"/>
              <a:t>c?a:c</a:t>
            </a:r>
            <a:r>
              <a:rPr lang="en-US" dirty="0"/>
              <a:t>) : (b&gt;</a:t>
            </a:r>
            <a:r>
              <a:rPr lang="en-US" dirty="0" err="1"/>
              <a:t>c?b:c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("Largest Number is: %</a:t>
            </a:r>
            <a:r>
              <a:rPr lang="en-US" dirty="0" err="1"/>
              <a:t>d",large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b="1" dirty="0"/>
              <a:t>Output</a:t>
            </a:r>
          </a:p>
          <a:p>
            <a:pPr>
              <a:buNone/>
            </a:pPr>
            <a:r>
              <a:rPr lang="en-US" dirty="0"/>
              <a:t>Enter any three number: 5 7 2 </a:t>
            </a:r>
          </a:p>
          <a:p>
            <a:pPr>
              <a:buNone/>
            </a:pPr>
            <a:r>
              <a:rPr lang="en-US" dirty="0"/>
              <a:t>Largest number is 7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sizeof</a:t>
            </a:r>
            <a:r>
              <a:rPr lang="en-US" b="1" dirty="0"/>
              <a:t>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sizeof</a:t>
            </a:r>
            <a:r>
              <a:rPr lang="en-US" dirty="0"/>
              <a:t> operator is used to calculate the size of data type or variables. This operator returns the size of its variable in bytes.</a:t>
            </a:r>
          </a:p>
          <a:p>
            <a:r>
              <a:rPr lang="en-US" dirty="0"/>
              <a:t>For example: </a:t>
            </a:r>
            <a:r>
              <a:rPr lang="en-US" dirty="0" err="1"/>
              <a:t>sizeof</a:t>
            </a:r>
            <a:r>
              <a:rPr lang="en-US" dirty="0"/>
              <a:t>(a), </a:t>
            </a:r>
          </a:p>
          <a:p>
            <a:r>
              <a:rPr lang="en-US" dirty="0"/>
              <a:t>where a is </a:t>
            </a:r>
            <a:r>
              <a:rPr lang="en-US" dirty="0" err="1"/>
              <a:t>interger</a:t>
            </a:r>
            <a:r>
              <a:rPr lang="en-US" dirty="0"/>
              <a:t>, will return 4.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sizeof</a:t>
            </a:r>
            <a:r>
              <a:rPr lang="en-US" dirty="0"/>
              <a:t>(variable)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a; </a:t>
            </a:r>
            <a:r>
              <a:rPr lang="en-US" b="1" dirty="0"/>
              <a:t>float</a:t>
            </a:r>
            <a:r>
              <a:rPr lang="en-US" dirty="0"/>
              <a:t> b; </a:t>
            </a:r>
            <a:r>
              <a:rPr lang="en-US" b="1" dirty="0"/>
              <a:t>double</a:t>
            </a:r>
            <a:r>
              <a:rPr lang="en-US" dirty="0"/>
              <a:t> c; </a:t>
            </a:r>
            <a:r>
              <a:rPr lang="en-US" b="1" dirty="0"/>
              <a:t>char</a:t>
            </a:r>
            <a:r>
              <a:rPr lang="en-US" dirty="0"/>
              <a:t> d;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("Size of Integer: %d bytes\</a:t>
            </a:r>
            <a:r>
              <a:rPr lang="en-US" dirty="0" err="1"/>
              <a:t>n",</a:t>
            </a:r>
            <a:r>
              <a:rPr lang="en-US" b="1" dirty="0" err="1"/>
              <a:t>sizeof</a:t>
            </a:r>
            <a:r>
              <a:rPr lang="en-US" dirty="0"/>
              <a:t>(a));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("Size of float: %d bytes\</a:t>
            </a:r>
            <a:r>
              <a:rPr lang="en-US" dirty="0" err="1"/>
              <a:t>n",</a:t>
            </a:r>
            <a:r>
              <a:rPr lang="en-US" b="1" dirty="0" err="1"/>
              <a:t>sizeof</a:t>
            </a:r>
            <a:r>
              <a:rPr lang="en-US" dirty="0"/>
              <a:t>(b));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("Size of double: %d bytes\</a:t>
            </a:r>
            <a:r>
              <a:rPr lang="en-US" dirty="0" err="1"/>
              <a:t>n",</a:t>
            </a:r>
            <a:r>
              <a:rPr lang="en-US" b="1" dirty="0" err="1"/>
              <a:t>sizeof</a:t>
            </a:r>
            <a:r>
              <a:rPr lang="en-US" dirty="0"/>
              <a:t>(c));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("Size of character: %d byte\</a:t>
            </a:r>
            <a:r>
              <a:rPr lang="en-US" dirty="0" err="1"/>
              <a:t>n",</a:t>
            </a:r>
            <a:r>
              <a:rPr lang="en-US" b="1" dirty="0" err="1"/>
              <a:t>sizeof</a:t>
            </a:r>
            <a:r>
              <a:rPr lang="en-US" dirty="0"/>
              <a:t>(d));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b="1" dirty="0"/>
              <a:t>Output</a:t>
            </a:r>
          </a:p>
          <a:p>
            <a:pPr>
              <a:buNone/>
            </a:pPr>
            <a:r>
              <a:rPr lang="en-US" dirty="0"/>
              <a:t>Size of Integer: 2 </a:t>
            </a:r>
          </a:p>
          <a:p>
            <a:pPr>
              <a:buNone/>
            </a:pPr>
            <a:r>
              <a:rPr lang="en-US" dirty="0"/>
              <a:t>Size of float: 4 </a:t>
            </a:r>
          </a:p>
          <a:p>
            <a:pPr>
              <a:buNone/>
            </a:pPr>
            <a:r>
              <a:rPr lang="en-US" dirty="0"/>
              <a:t>Size of double: 8 </a:t>
            </a:r>
          </a:p>
          <a:p>
            <a:pPr>
              <a:buNone/>
            </a:pPr>
            <a:r>
              <a:rPr lang="en-US" dirty="0"/>
              <a:t>Size of character: 1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Given table shows all the Arithmetic operator supported by C Language. Lets suppose variable </a:t>
            </a:r>
            <a:r>
              <a:rPr lang="en-US" b="1" dirty="0"/>
              <a:t>A</a:t>
            </a:r>
            <a:r>
              <a:rPr lang="en-US" dirty="0"/>
              <a:t> hold 8 and </a:t>
            </a:r>
            <a:r>
              <a:rPr lang="en-US" b="1" dirty="0"/>
              <a:t>B</a:t>
            </a:r>
            <a:r>
              <a:rPr lang="en-US" dirty="0"/>
              <a:t> hold 3.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200400"/>
          <a:ext cx="7086600" cy="3200398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01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Operator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Example (int A=8, B=3)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Result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+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A+B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-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A-B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*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A*B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/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A/B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77">
                <a:tc>
                  <a:txBody>
                    <a:bodyPr/>
                    <a:lstStyle/>
                    <a:p>
                      <a:r>
                        <a:rPr lang="ta-IN"/>
                        <a:t>%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A%4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 dirty="0"/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Relational Operators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can be used to check the Condition, it always return true or false. Lets suppose variable </a:t>
            </a:r>
            <a:r>
              <a:rPr lang="en-US" b="1" dirty="0"/>
              <a:t>A</a:t>
            </a:r>
            <a:r>
              <a:rPr lang="en-US" dirty="0"/>
              <a:t> hold 8 and </a:t>
            </a:r>
            <a:r>
              <a:rPr lang="en-US" b="1" dirty="0"/>
              <a:t>B</a:t>
            </a:r>
            <a:r>
              <a:rPr lang="en-US" dirty="0"/>
              <a:t> hold 3.</a:t>
            </a:r>
          </a:p>
          <a:p>
            <a:endParaRPr lang="ta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505200"/>
          <a:ext cx="6248400" cy="2895600"/>
        </p:xfrm>
        <a:graphic>
          <a:graphicData uri="http://schemas.openxmlformats.org/drawingml/2006/table">
            <a:tbl>
              <a:tblPr/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160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Operators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Example (int A=8, B=3)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Result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&lt;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A&lt;B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&lt;=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A&lt;=10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&gt;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A&gt;B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&gt;=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A&gt;=B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==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A== 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r>
                        <a:rPr lang="ta-IN"/>
                        <a:t>!=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A!=(-4)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Logical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can be used to combine more than one Condition?. Suppose you want to combined two conditions </a:t>
            </a:r>
            <a:r>
              <a:rPr lang="en-US" b="1" dirty="0"/>
              <a:t>A&lt;B</a:t>
            </a:r>
            <a:r>
              <a:rPr lang="en-US" dirty="0"/>
              <a:t> and </a:t>
            </a:r>
            <a:r>
              <a:rPr lang="en-US" b="1" dirty="0"/>
              <a:t>B&gt;C</a:t>
            </a:r>
            <a:r>
              <a:rPr lang="en-US" dirty="0"/>
              <a:t>, then you need to use </a:t>
            </a:r>
            <a:r>
              <a:rPr lang="en-US" b="1" dirty="0"/>
              <a:t>Logical Operator</a:t>
            </a:r>
            <a:r>
              <a:rPr lang="en-US" dirty="0"/>
              <a:t> like </a:t>
            </a:r>
          </a:p>
          <a:p>
            <a:pPr>
              <a:buNone/>
            </a:pPr>
            <a:r>
              <a:rPr lang="en-US" dirty="0"/>
              <a:t>	(A&lt;B) &amp;&amp; (B&gt;C). </a:t>
            </a:r>
          </a:p>
          <a:p>
            <a:pPr>
              <a:buNone/>
            </a:pPr>
            <a:r>
              <a:rPr lang="en-US" dirty="0"/>
              <a:t>	Here </a:t>
            </a:r>
            <a:r>
              <a:rPr lang="en-US" b="1" dirty="0"/>
              <a:t>&amp;&amp;</a:t>
            </a:r>
            <a:r>
              <a:rPr lang="en-US" dirty="0"/>
              <a:t>is Logical Operator.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  <a:endParaRPr lang="ta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905000"/>
          <a:ext cx="6629400" cy="449579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71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Operator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Example (int A=8, B=3, C=-10)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Result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027">
                <a:tc>
                  <a:txBody>
                    <a:bodyPr/>
                    <a:lstStyle/>
                    <a:p>
                      <a:r>
                        <a:rPr lang="ta-IN"/>
                        <a:t>&amp;&amp;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(A&lt;B) &amp;&amp; (B&gt;C)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027">
                <a:tc>
                  <a:txBody>
                    <a:bodyPr/>
                    <a:lstStyle/>
                    <a:p>
                      <a:r>
                        <a:rPr lang="ta-IN"/>
                        <a:t>||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(B!=-C) || (A==B)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027">
                <a:tc>
                  <a:txBody>
                    <a:bodyPr/>
                    <a:lstStyle/>
                    <a:p>
                      <a:r>
                        <a:rPr lang="ta-IN"/>
                        <a:t>!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!(B&lt;=-A)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 operators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can be used to assign a value to a variable. Lets suppose variable </a:t>
            </a:r>
            <a:r>
              <a:rPr lang="en-US" b="1" dirty="0"/>
              <a:t>A</a:t>
            </a:r>
            <a:r>
              <a:rPr lang="en-US" dirty="0"/>
              <a:t> hold 8 and </a:t>
            </a:r>
            <a:r>
              <a:rPr lang="en-US" b="1" dirty="0"/>
              <a:t>B</a:t>
            </a:r>
            <a:r>
              <a:rPr lang="en-US" dirty="0"/>
              <a:t> hold 3.</a:t>
            </a:r>
          </a:p>
          <a:p>
            <a:endParaRPr lang="ta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200400"/>
          <a:ext cx="7086600" cy="32004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19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Operator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Example (int A=8, B=3)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Result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+=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A+=B or A=A+B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-=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A-=3 or A=A+3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*=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A*=7 or A=A*7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56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/=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A/=B or A=A/B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r>
                        <a:rPr lang="ta-IN"/>
                        <a:t>%=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A%=5 or A=A%5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a-IN"/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190">
                <a:tc>
                  <a:txBody>
                    <a:bodyPr/>
                    <a:lstStyle/>
                    <a:p>
                      <a:r>
                        <a:rPr lang="en-US"/>
                        <a:t>=a=b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Value of b will be assigned to 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ta-IN" dirty="0"/>
                    </a:p>
                  </a:txBody>
                  <a:tcPr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 and Decrement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Increment operators are used to increased the value of the variable by one and decrement operators are used to decrease the value of the variable by one in C programs.</a:t>
            </a:r>
          </a:p>
          <a:p>
            <a:r>
              <a:rPr lang="en-US" dirty="0"/>
              <a:t>Both increment and decrement operator are used on a single operand or variable, so it is called as a unary operator. Unary operators are having higher priority than the other operators it means unary operators are executed before other operators.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	++ // increment operator </a:t>
            </a:r>
          </a:p>
          <a:p>
            <a:pPr>
              <a:buNone/>
            </a:pPr>
            <a:r>
              <a:rPr lang="en-US" dirty="0"/>
              <a:t>	-- // decrement operator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of Increment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pre-increment</a:t>
            </a:r>
          </a:p>
          <a:p>
            <a:r>
              <a:rPr lang="en-US" dirty="0"/>
              <a:t>post-increment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</TotalTime>
  <Words>1271</Words>
  <Application>Microsoft Office PowerPoint</Application>
  <PresentationFormat>On-screen Show (4:3)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Gill Sans MT</vt:lpstr>
      <vt:lpstr>Verdana</vt:lpstr>
      <vt:lpstr>Wingdings 2</vt:lpstr>
      <vt:lpstr>Solstice</vt:lpstr>
      <vt:lpstr>Operators</vt:lpstr>
      <vt:lpstr>Operators</vt:lpstr>
      <vt:lpstr>Arithmetic Operators</vt:lpstr>
      <vt:lpstr>Relational Operators</vt:lpstr>
      <vt:lpstr>Logical Operator</vt:lpstr>
      <vt:lpstr>Logical operator</vt:lpstr>
      <vt:lpstr>Assignment operators</vt:lpstr>
      <vt:lpstr>Increment and Decrement Operator</vt:lpstr>
      <vt:lpstr>Type of Increment Operator</vt:lpstr>
      <vt:lpstr>pre-increment (++ variable)</vt:lpstr>
      <vt:lpstr>Example of pre-Increment</vt:lpstr>
      <vt:lpstr>post-increment (variable ++)</vt:lpstr>
      <vt:lpstr>Example post-increment</vt:lpstr>
      <vt:lpstr>Type of Decrement Operator</vt:lpstr>
      <vt:lpstr>Pre-decrement (-- variable)</vt:lpstr>
      <vt:lpstr>Example pre-decrement</vt:lpstr>
      <vt:lpstr>post-decrement (variable --)</vt:lpstr>
      <vt:lpstr>Example post-decrement</vt:lpstr>
      <vt:lpstr>Ternary Operator</vt:lpstr>
      <vt:lpstr>Advantage of Ternary Operator</vt:lpstr>
      <vt:lpstr>Find largest number in 3 numbers</vt:lpstr>
      <vt:lpstr>sizeof operator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Operators</dc:title>
  <dc:creator>user</dc:creator>
  <cp:lastModifiedBy>Nitin Mogalapalli</cp:lastModifiedBy>
  <cp:revision>21</cp:revision>
  <dcterms:created xsi:type="dcterms:W3CDTF">2015-09-30T11:25:51Z</dcterms:created>
  <dcterms:modified xsi:type="dcterms:W3CDTF">2021-06-11T13:18:52Z</dcterms:modified>
</cp:coreProperties>
</file>