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551A-8F3C-4666-94D2-79918DCB199C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494-1059-4D98-AB53-9CF6E64E5114}" type="slidenum">
              <a:rPr lang="ta-IN" smtClean="0"/>
              <a:t>‹#›</a:t>
            </a:fld>
            <a:endParaRPr lang="ta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551A-8F3C-4666-94D2-79918DCB199C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494-1059-4D98-AB53-9CF6E64E5114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551A-8F3C-4666-94D2-79918DCB199C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494-1059-4D98-AB53-9CF6E64E5114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551A-8F3C-4666-94D2-79918DCB199C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494-1059-4D98-AB53-9CF6E64E5114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551A-8F3C-4666-94D2-79918DCB199C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494-1059-4D98-AB53-9CF6E64E5114}" type="slidenum">
              <a:rPr lang="ta-IN" smtClean="0"/>
              <a:t>‹#›</a:t>
            </a:fld>
            <a:endParaRPr lang="ta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551A-8F3C-4666-94D2-79918DCB199C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494-1059-4D98-AB53-9CF6E64E5114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551A-8F3C-4666-94D2-79918DCB199C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494-1059-4D98-AB53-9CF6E64E5114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551A-8F3C-4666-94D2-79918DCB199C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494-1059-4D98-AB53-9CF6E64E5114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551A-8F3C-4666-94D2-79918DCB199C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494-1059-4D98-AB53-9CF6E64E5114}" type="slidenum">
              <a:rPr lang="ta-IN" smtClean="0"/>
              <a:t>‹#›</a:t>
            </a:fld>
            <a:endParaRPr lang="ta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551A-8F3C-4666-94D2-79918DCB199C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494-1059-4D98-AB53-9CF6E64E5114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551A-8F3C-4666-94D2-79918DCB199C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494-1059-4D98-AB53-9CF6E64E5114}" type="slidenum">
              <a:rPr lang="ta-IN" smtClean="0"/>
              <a:t>‹#›</a:t>
            </a:fld>
            <a:endParaRPr lang="ta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F01551A-8F3C-4666-94D2-79918DCB199C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a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EE5E494-1059-4D98-AB53-9CF6E64E5114}" type="slidenum">
              <a:rPr lang="ta-IN" smtClean="0"/>
              <a:t>‹#›</a:t>
            </a:fld>
            <a:endParaRPr lang="ta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LOOPING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</a:t>
            </a:r>
            <a:r>
              <a:rPr lang="en-US"/>
              <a:t>BY Nitin Mogalapalli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 Loop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you need to execute a block of code several number of times then you need to use looping concept in C language. In C Programming Language </a:t>
            </a:r>
            <a:r>
              <a:rPr lang="en-US" b="1" dirty="0"/>
              <a:t>for loop</a:t>
            </a:r>
            <a:r>
              <a:rPr lang="en-US" dirty="0"/>
              <a:t> is a statement which allows code to be repeatedly executed. For loop contains 3 parts.</a:t>
            </a:r>
          </a:p>
          <a:p>
            <a:r>
              <a:rPr lang="en-US" dirty="0"/>
              <a:t>Initialization</a:t>
            </a:r>
          </a:p>
          <a:p>
            <a:r>
              <a:rPr lang="en-US" dirty="0"/>
              <a:t>Condition</a:t>
            </a:r>
          </a:p>
          <a:p>
            <a:r>
              <a:rPr lang="en-US" dirty="0"/>
              <a:t>Increment or Decrements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Syntax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( initialization; condition; increment 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/>
              <a:t>statement(s); 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ta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of for loop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b="1" dirty="0"/>
              <a:t>void</a:t>
            </a:r>
            <a:r>
              <a:rPr lang="en-US" dirty="0"/>
              <a:t> main()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 err="1"/>
              <a:t>clrscr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=1;i&lt;5;i++)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n%d",i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/>
              <a:t>} </a:t>
            </a:r>
          </a:p>
          <a:p>
            <a:pPr>
              <a:buNone/>
            </a:pPr>
            <a:r>
              <a:rPr lang="en-US" dirty="0" err="1"/>
              <a:t>getch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ta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loop means loop inside another loop is called Nested loop.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For loop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Nested for loop means for loop inside another for loop.</a:t>
            </a:r>
          </a:p>
          <a:p>
            <a:r>
              <a:rPr lang="en-US" dirty="0"/>
              <a:t>Syntax:-</a:t>
            </a:r>
          </a:p>
          <a:p>
            <a:pPr>
              <a:buNone/>
            </a:pPr>
            <a:r>
              <a:rPr lang="en-US" dirty="0"/>
              <a:t>	for(</a:t>
            </a:r>
            <a:r>
              <a:rPr lang="en-US" dirty="0" err="1"/>
              <a:t>initi</a:t>
            </a:r>
            <a:r>
              <a:rPr lang="en-US" dirty="0"/>
              <a:t>; condition; </a:t>
            </a:r>
            <a:r>
              <a:rPr lang="en-US" dirty="0" err="1"/>
              <a:t>incre</a:t>
            </a:r>
            <a:r>
              <a:rPr lang="en-US" dirty="0"/>
              <a:t>/</a:t>
            </a:r>
            <a:r>
              <a:rPr lang="en-US" dirty="0" err="1"/>
              <a:t>decre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{</a:t>
            </a:r>
          </a:p>
          <a:p>
            <a:pPr>
              <a:buNone/>
            </a:pPr>
            <a:r>
              <a:rPr lang="en-US" dirty="0"/>
              <a:t>	for(</a:t>
            </a:r>
            <a:r>
              <a:rPr lang="en-US" dirty="0" err="1"/>
              <a:t>initi</a:t>
            </a:r>
            <a:r>
              <a:rPr lang="en-US" dirty="0"/>
              <a:t>; condition; </a:t>
            </a:r>
            <a:r>
              <a:rPr lang="en-US" dirty="0" err="1"/>
              <a:t>incre</a:t>
            </a:r>
            <a:r>
              <a:rPr lang="en-US" dirty="0"/>
              <a:t>/</a:t>
            </a:r>
            <a:r>
              <a:rPr lang="en-US" dirty="0" err="1"/>
              <a:t>decre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{</a:t>
            </a:r>
          </a:p>
          <a:p>
            <a:pPr>
              <a:buNone/>
            </a:pPr>
            <a:r>
              <a:rPr lang="en-US" dirty="0"/>
              <a:t>	statement 1;</a:t>
            </a:r>
          </a:p>
          <a:p>
            <a:pPr>
              <a:buNone/>
            </a:pPr>
            <a:r>
              <a:rPr lang="en-US" dirty="0"/>
              <a:t>	}</a:t>
            </a:r>
          </a:p>
          <a:p>
            <a:pPr>
              <a:buNone/>
            </a:pPr>
            <a:r>
              <a:rPr lang="en-US" dirty="0"/>
              <a:t>	statement 2;</a:t>
            </a:r>
          </a:p>
          <a:p>
            <a:pPr>
              <a:buNone/>
            </a:pPr>
            <a:r>
              <a:rPr lang="en-US" dirty="0"/>
              <a:t>	}</a:t>
            </a: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Looping statement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Looping statement</a:t>
            </a:r>
            <a:r>
              <a:rPr lang="en-US" dirty="0"/>
              <a:t> are the statements execute one or more statement repeatedly several number of times. In C programming language there are three types of loops; while, for and do-while.</a:t>
            </a:r>
          </a:p>
          <a:p>
            <a:endParaRPr lang="en-US" b="1" dirty="0"/>
          </a:p>
          <a:p>
            <a:r>
              <a:rPr lang="en-US" b="1" dirty="0"/>
              <a:t>Why use loop ?</a:t>
            </a:r>
          </a:p>
          <a:p>
            <a:pPr>
              <a:buNone/>
            </a:pPr>
            <a:r>
              <a:rPr lang="en-US" dirty="0"/>
              <a:t>	When you need to execute a block of code several number of times then you need to use looping concept in C language.</a:t>
            </a:r>
          </a:p>
          <a:p>
            <a:endParaRPr lang="en-US" b="1" dirty="0"/>
          </a:p>
          <a:p>
            <a:r>
              <a:rPr lang="en-US" b="1" dirty="0"/>
              <a:t>Advantage with looping statement</a:t>
            </a:r>
          </a:p>
          <a:p>
            <a:r>
              <a:rPr lang="en-US" dirty="0"/>
              <a:t>Reduce length of Code</a:t>
            </a:r>
          </a:p>
          <a:p>
            <a:r>
              <a:rPr lang="en-US" dirty="0"/>
              <a:t>Take less memory space.</a:t>
            </a:r>
          </a:p>
          <a:p>
            <a:r>
              <a:rPr lang="en-US" dirty="0"/>
              <a:t>Burden on the developer is reducing.</a:t>
            </a:r>
          </a:p>
          <a:p>
            <a:r>
              <a:rPr lang="en-US" dirty="0"/>
              <a:t>Time consuming process to execute the program is reduced.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Types of Loops.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type of Loops available in 'C' programming language.</a:t>
            </a:r>
          </a:p>
          <a:p>
            <a:r>
              <a:rPr lang="en-US" dirty="0"/>
              <a:t>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do..while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While loop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 </a:t>
            </a:r>
            <a:r>
              <a:rPr lang="en-US" b="1" dirty="0"/>
              <a:t>while loop</a:t>
            </a:r>
            <a:r>
              <a:rPr lang="en-US" dirty="0"/>
              <a:t> First check the condition if condition is true then control goes inside the loop body other wise goes outside the body. </a:t>
            </a:r>
            <a:r>
              <a:rPr lang="en-US" b="1" dirty="0"/>
              <a:t>while loop</a:t>
            </a:r>
            <a:r>
              <a:rPr lang="en-US" dirty="0"/>
              <a:t> will be repeats in clock wise direction.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Syntax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Assignment; </a:t>
            </a:r>
          </a:p>
          <a:p>
            <a:pPr>
              <a:buNone/>
            </a:pPr>
            <a:r>
              <a:rPr lang="en-US" dirty="0"/>
              <a:t>while(condition)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/>
              <a:t>statements; </a:t>
            </a:r>
          </a:p>
          <a:p>
            <a:pPr>
              <a:buNone/>
            </a:pPr>
            <a:r>
              <a:rPr lang="en-US" dirty="0"/>
              <a:t>............ </a:t>
            </a:r>
          </a:p>
          <a:p>
            <a:pPr>
              <a:buNone/>
            </a:pPr>
            <a:r>
              <a:rPr lang="en-US" dirty="0"/>
              <a:t>Increment or Decrements (++ or --); </a:t>
            </a:r>
          </a:p>
          <a:p>
            <a:pPr>
              <a:buNone/>
            </a:pPr>
            <a:r>
              <a:rPr lang="en-US" dirty="0"/>
              <a:t>} </a:t>
            </a:r>
          </a:p>
          <a:p>
            <a:r>
              <a:rPr lang="en-US" b="1" dirty="0"/>
              <a:t>Note: </a:t>
            </a:r>
            <a:r>
              <a:rPr lang="en-US" dirty="0"/>
              <a:t>If while loop condition never false then loop become infinite loop.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of while Loop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b="1" dirty="0"/>
              <a:t>void</a:t>
            </a:r>
            <a:r>
              <a:rPr lang="en-US" dirty="0"/>
              <a:t> main()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 err="1"/>
              <a:t>clrscr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 err="1"/>
              <a:t>i</a:t>
            </a:r>
            <a:r>
              <a:rPr lang="en-US" dirty="0"/>
              <a:t>=1; </a:t>
            </a:r>
          </a:p>
          <a:p>
            <a:pPr>
              <a:buNone/>
            </a:pPr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&lt;5)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n%d",i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 err="1"/>
              <a:t>i</a:t>
            </a:r>
            <a:r>
              <a:rPr lang="en-US" dirty="0"/>
              <a:t>++; </a:t>
            </a:r>
          </a:p>
          <a:p>
            <a:pPr>
              <a:buNone/>
            </a:pPr>
            <a:r>
              <a:rPr lang="en-US" dirty="0"/>
              <a:t>} </a:t>
            </a:r>
          </a:p>
          <a:p>
            <a:pPr>
              <a:buNone/>
            </a:pPr>
            <a:r>
              <a:rPr lang="en-US" dirty="0" err="1"/>
              <a:t>getch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}</a:t>
            </a:r>
            <a:endParaRPr lang="ta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do-while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b="1" dirty="0"/>
              <a:t>do-while</a:t>
            </a:r>
            <a:r>
              <a:rPr lang="en-US" dirty="0"/>
              <a:t> loop is similar to a </a:t>
            </a:r>
            <a:r>
              <a:rPr lang="en-US" b="1" dirty="0"/>
              <a:t>while</a:t>
            </a:r>
            <a:r>
              <a:rPr lang="en-US" dirty="0"/>
              <a:t> loop, except that a do-while loop is execute at least one time.</a:t>
            </a:r>
          </a:p>
          <a:p>
            <a:r>
              <a:rPr lang="en-US" dirty="0"/>
              <a:t>A </a:t>
            </a:r>
            <a:r>
              <a:rPr lang="en-US" b="1" dirty="0"/>
              <a:t>do while</a:t>
            </a:r>
            <a:r>
              <a:rPr lang="en-US" dirty="0"/>
              <a:t> loop is a control flow statement that executes a block of code at least once, and then repeatedly executes the block, or not, depending on a given condition at the end of the block (in while).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Syntax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do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/>
              <a:t>Statements; </a:t>
            </a:r>
          </a:p>
          <a:p>
            <a:pPr>
              <a:buNone/>
            </a:pPr>
            <a:r>
              <a:rPr lang="en-US" dirty="0"/>
              <a:t>........ </a:t>
            </a:r>
          </a:p>
          <a:p>
            <a:pPr>
              <a:buNone/>
            </a:pPr>
            <a:r>
              <a:rPr lang="en-US" dirty="0"/>
              <a:t>Increment </a:t>
            </a:r>
            <a:r>
              <a:rPr lang="en-US" b="1" dirty="0"/>
              <a:t>or</a:t>
            </a:r>
            <a:r>
              <a:rPr lang="en-US" dirty="0"/>
              <a:t> Decrements (++ </a:t>
            </a:r>
            <a:r>
              <a:rPr lang="en-US" b="1" dirty="0"/>
              <a:t>or</a:t>
            </a:r>
            <a:r>
              <a:rPr lang="en-US" dirty="0"/>
              <a:t> --) </a:t>
            </a:r>
          </a:p>
          <a:p>
            <a:pPr>
              <a:buNone/>
            </a:pPr>
            <a:r>
              <a:rPr lang="en-US" dirty="0"/>
              <a:t>} </a:t>
            </a:r>
          </a:p>
          <a:p>
            <a:pPr>
              <a:buNone/>
            </a:pPr>
            <a:r>
              <a:rPr lang="en-US" b="1" dirty="0"/>
              <a:t>while</a:t>
            </a:r>
            <a:r>
              <a:rPr lang="en-US" dirty="0"/>
              <a:t>(condition);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of do..while loop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b="1" dirty="0"/>
              <a:t>void</a:t>
            </a:r>
            <a:r>
              <a:rPr lang="en-US" dirty="0"/>
              <a:t> main()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 err="1"/>
              <a:t>clrscr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 err="1"/>
              <a:t>i</a:t>
            </a:r>
            <a:r>
              <a:rPr lang="en-US" dirty="0"/>
              <a:t>=1; </a:t>
            </a:r>
          </a:p>
          <a:p>
            <a:pPr>
              <a:buNone/>
            </a:pPr>
            <a:r>
              <a:rPr lang="en-US" b="1" dirty="0"/>
              <a:t>do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n%d",i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 err="1"/>
              <a:t>i</a:t>
            </a:r>
            <a:r>
              <a:rPr lang="en-US" dirty="0"/>
              <a:t>++; </a:t>
            </a:r>
          </a:p>
          <a:p>
            <a:pPr>
              <a:buNone/>
            </a:pPr>
            <a:r>
              <a:rPr lang="en-US" dirty="0"/>
              <a:t>} </a:t>
            </a:r>
          </a:p>
          <a:p>
            <a:pPr>
              <a:buNone/>
            </a:pPr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&lt;5);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</TotalTime>
  <Words>574</Words>
  <Application>Microsoft Office PowerPoint</Application>
  <PresentationFormat>On-screen Show (4:3)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Gill Sans MT</vt:lpstr>
      <vt:lpstr>Verdana</vt:lpstr>
      <vt:lpstr>Wingdings 2</vt:lpstr>
      <vt:lpstr>Solstice</vt:lpstr>
      <vt:lpstr>LOOPING</vt:lpstr>
      <vt:lpstr>Looping statement</vt:lpstr>
      <vt:lpstr>Types of Loops.</vt:lpstr>
      <vt:lpstr>While loop</vt:lpstr>
      <vt:lpstr>Syntax</vt:lpstr>
      <vt:lpstr>Example of while Loop</vt:lpstr>
      <vt:lpstr>do-while</vt:lpstr>
      <vt:lpstr>Syntax</vt:lpstr>
      <vt:lpstr>Example of do..while loop</vt:lpstr>
      <vt:lpstr>For Loop</vt:lpstr>
      <vt:lpstr>Syntax</vt:lpstr>
      <vt:lpstr>Example of for loop</vt:lpstr>
      <vt:lpstr>Nested Loop</vt:lpstr>
      <vt:lpstr>Nested For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</dc:title>
  <dc:creator>user</dc:creator>
  <cp:lastModifiedBy>Nitin Mogalapalli</cp:lastModifiedBy>
  <cp:revision>11</cp:revision>
  <dcterms:created xsi:type="dcterms:W3CDTF">2015-10-01T04:06:36Z</dcterms:created>
  <dcterms:modified xsi:type="dcterms:W3CDTF">2021-06-11T13:19:46Z</dcterms:modified>
</cp:coreProperties>
</file>