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75070EE-848A-4459-BEC1-423E28C9EA2E}" type="datetimeFigureOut">
              <a:rPr lang="ta-IN" smtClean="0"/>
              <a:t>11-06-2021</a:t>
            </a:fld>
            <a:endParaRPr lang="ta-IN"/>
          </a:p>
        </p:txBody>
      </p:sp>
      <p:sp>
        <p:nvSpPr>
          <p:cNvPr id="20" name="Footer Placeholder 19"/>
          <p:cNvSpPr>
            <a:spLocks noGrp="1"/>
          </p:cNvSpPr>
          <p:nvPr>
            <p:ph type="ftr" sz="quarter" idx="11"/>
          </p:nvPr>
        </p:nvSpPr>
        <p:spPr/>
        <p:txBody>
          <a:bodyPr/>
          <a:lstStyle/>
          <a:p>
            <a:endParaRPr lang="ta-IN"/>
          </a:p>
        </p:txBody>
      </p:sp>
      <p:sp>
        <p:nvSpPr>
          <p:cNvPr id="10" name="Slide Number Placeholder 9"/>
          <p:cNvSpPr>
            <a:spLocks noGrp="1"/>
          </p:cNvSpPr>
          <p:nvPr>
            <p:ph type="sldNum" sz="quarter" idx="12"/>
          </p:nvPr>
        </p:nvSpPr>
        <p:spPr/>
        <p:txBody>
          <a:bodyPr/>
          <a:lstStyle/>
          <a:p>
            <a:fld id="{13C8FFA8-8387-40F6-B206-7F913B6BF19C}" type="slidenum">
              <a:rPr lang="ta-IN" smtClean="0"/>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5070EE-848A-4459-BEC1-423E28C9EA2E}"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3C8FFA8-8387-40F6-B206-7F913B6BF19C}"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5070EE-848A-4459-BEC1-423E28C9EA2E}"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3C8FFA8-8387-40F6-B206-7F913B6BF19C}"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5070EE-848A-4459-BEC1-423E28C9EA2E}"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3C8FFA8-8387-40F6-B206-7F913B6BF19C}"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75070EE-848A-4459-BEC1-423E28C9EA2E}"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13C8FFA8-8387-40F6-B206-7F913B6BF19C}" type="slidenum">
              <a:rPr lang="ta-IN" smtClean="0"/>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75070EE-848A-4459-BEC1-423E28C9EA2E}"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13C8FFA8-8387-40F6-B206-7F913B6BF19C}"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75070EE-848A-4459-BEC1-423E28C9EA2E}" type="datetimeFigureOut">
              <a:rPr lang="ta-IN" smtClean="0"/>
              <a:t>11-06-2021</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13C8FFA8-8387-40F6-B206-7F913B6BF19C}"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75070EE-848A-4459-BEC1-423E28C9EA2E}" type="datetimeFigureOut">
              <a:rPr lang="ta-IN" smtClean="0"/>
              <a:t>11-06-2021</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13C8FFA8-8387-40F6-B206-7F913B6BF19C}"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75070EE-848A-4459-BEC1-423E28C9EA2E}" type="datetimeFigureOut">
              <a:rPr lang="ta-IN" smtClean="0"/>
              <a:t>11-06-2021</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13C8FFA8-8387-40F6-B206-7F913B6BF19C}" type="slidenum">
              <a:rPr lang="ta-IN" smtClean="0"/>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75070EE-848A-4459-BEC1-423E28C9EA2E}"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13C8FFA8-8387-40F6-B206-7F913B6BF19C}" type="slidenum">
              <a:rPr lang="ta-IN" smtClean="0"/>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75070EE-848A-4459-BEC1-423E28C9EA2E}"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13C8FFA8-8387-40F6-B206-7F913B6BF19C}" type="slidenum">
              <a:rPr lang="ta-IN" smtClean="0"/>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75070EE-848A-4459-BEC1-423E28C9EA2E}" type="datetimeFigureOut">
              <a:rPr lang="ta-IN" smtClean="0"/>
              <a:t>11-06-2021</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3C8FFA8-8387-40F6-B206-7F913B6BF19C}" type="slidenum">
              <a:rPr lang="ta-IN" smtClean="0"/>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Break &amp; Continue Statement</a:t>
            </a:r>
            <a:endParaRPr lang="ta-IN" b="1" dirty="0"/>
          </a:p>
        </p:txBody>
      </p:sp>
      <p:sp>
        <p:nvSpPr>
          <p:cNvPr id="3" name="Subtitle 2"/>
          <p:cNvSpPr>
            <a:spLocks noGrp="1"/>
          </p:cNvSpPr>
          <p:nvPr>
            <p:ph type="subTitle" idx="1"/>
          </p:nvPr>
        </p:nvSpPr>
        <p:spPr/>
        <p:txBody>
          <a:bodyPr/>
          <a:lstStyle/>
          <a:p>
            <a:r>
              <a:rPr lang="en-US" dirty="0"/>
              <a:t>Presented </a:t>
            </a:r>
            <a:r>
              <a:rPr lang="en-US"/>
              <a:t>by Nitin Mogalapalli</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Break statement</a:t>
            </a:r>
            <a:endParaRPr lang="ta-IN" dirty="0"/>
          </a:p>
        </p:txBody>
      </p:sp>
      <p:sp>
        <p:nvSpPr>
          <p:cNvPr id="3" name="Content Placeholder 2"/>
          <p:cNvSpPr>
            <a:spLocks noGrp="1"/>
          </p:cNvSpPr>
          <p:nvPr>
            <p:ph idx="1"/>
          </p:nvPr>
        </p:nvSpPr>
        <p:spPr/>
        <p:txBody>
          <a:bodyPr>
            <a:normAutofit fontScale="85000" lnSpcReduction="20000"/>
          </a:bodyPr>
          <a:lstStyle/>
          <a:p>
            <a:r>
              <a:rPr lang="en-US" b="1" dirty="0"/>
              <a:t>Break statement</a:t>
            </a:r>
            <a:r>
              <a:rPr lang="en-US" dirty="0"/>
              <a:t> are used for terminates any type of loop </a:t>
            </a:r>
            <a:r>
              <a:rPr lang="en-US" dirty="0" err="1"/>
              <a:t>e.g</a:t>
            </a:r>
            <a:r>
              <a:rPr lang="en-US" dirty="0"/>
              <a:t>, while loop, do while loop or for loop. The break statement terminates the loop body immediately and passes control to the next statement after the loop. In case of inner loops, it terminates the control of inner loop only.</a:t>
            </a:r>
          </a:p>
          <a:p>
            <a:r>
              <a:rPr lang="en-US" b="1" dirty="0"/>
              <a:t>Use break statement</a:t>
            </a:r>
          </a:p>
          <a:p>
            <a:pPr>
              <a:buNone/>
            </a:pPr>
            <a:r>
              <a:rPr lang="en-US" dirty="0"/>
              <a:t>	Break statement are mainly used with loop and switch statement. often use the break statement with the if statement.</a:t>
            </a:r>
          </a:p>
          <a:p>
            <a:r>
              <a:rPr lang="en-US" dirty="0"/>
              <a:t>with loop statement</a:t>
            </a:r>
          </a:p>
          <a:p>
            <a:r>
              <a:rPr lang="en-US" dirty="0"/>
              <a:t>with switch case</a:t>
            </a:r>
          </a:p>
          <a:p>
            <a:r>
              <a:rPr lang="en-US" dirty="0"/>
              <a:t>with if statement</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Syntax</a:t>
            </a:r>
            <a:endParaRPr lang="ta-IN" dirty="0"/>
          </a:p>
        </p:txBody>
      </p:sp>
      <p:sp>
        <p:nvSpPr>
          <p:cNvPr id="3" name="Content Placeholder 2"/>
          <p:cNvSpPr>
            <a:spLocks noGrp="1"/>
          </p:cNvSpPr>
          <p:nvPr>
            <p:ph idx="1"/>
          </p:nvPr>
        </p:nvSpPr>
        <p:spPr/>
        <p:txBody>
          <a:bodyPr>
            <a:normAutofit/>
          </a:bodyPr>
          <a:lstStyle/>
          <a:p>
            <a:pPr>
              <a:buNone/>
            </a:pPr>
            <a:r>
              <a:rPr lang="en-US" dirty="0"/>
              <a:t>	jump-statements (loop or switch case); </a:t>
            </a:r>
          </a:p>
          <a:p>
            <a:pPr>
              <a:buNone/>
            </a:pPr>
            <a:r>
              <a:rPr lang="en-US" dirty="0"/>
              <a:t>	break; </a:t>
            </a:r>
          </a:p>
          <a:p>
            <a:pPr>
              <a:buNone/>
            </a:pPr>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of break</a:t>
            </a:r>
            <a:endParaRPr lang="ta-IN" dirty="0"/>
          </a:p>
        </p:txBody>
      </p:sp>
      <p:sp>
        <p:nvSpPr>
          <p:cNvPr id="3" name="Content Placeholder 2"/>
          <p:cNvSpPr>
            <a:spLocks noGrp="1"/>
          </p:cNvSpPr>
          <p:nvPr>
            <p:ph idx="1"/>
          </p:nvPr>
        </p:nvSpPr>
        <p:spPr/>
        <p:txBody>
          <a:bodyPr>
            <a:normAutofit fontScale="62500" lnSpcReduction="20000"/>
          </a:bodyPr>
          <a:lstStyle/>
          <a:p>
            <a:pPr>
              <a:buNone/>
            </a:pPr>
            <a:r>
              <a:rPr lang="en-US" dirty="0"/>
              <a:t>	#include&lt;</a:t>
            </a:r>
            <a:r>
              <a:rPr lang="en-US" dirty="0" err="1"/>
              <a:t>stdio.h</a:t>
            </a:r>
            <a:r>
              <a:rPr lang="en-US" dirty="0"/>
              <a:t>&gt; </a:t>
            </a:r>
          </a:p>
          <a:p>
            <a:pPr>
              <a:buNone/>
            </a:pPr>
            <a:r>
              <a:rPr lang="en-US" dirty="0"/>
              <a:t>	#include&lt;</a:t>
            </a:r>
            <a:r>
              <a:rPr lang="en-US" dirty="0" err="1"/>
              <a:t>conio.h</a:t>
            </a:r>
            <a:r>
              <a:rPr lang="en-US" dirty="0"/>
              <a:t>&gt; </a:t>
            </a:r>
          </a:p>
          <a:p>
            <a:pPr>
              <a:buNone/>
            </a:pPr>
            <a:r>
              <a:rPr lang="en-US" b="1" dirty="0"/>
              <a:t>	void</a:t>
            </a:r>
            <a:r>
              <a:rPr lang="en-US" dirty="0"/>
              <a:t> main() </a:t>
            </a:r>
          </a:p>
          <a:p>
            <a:pPr>
              <a:buNone/>
            </a:pPr>
            <a:r>
              <a:rPr lang="en-US" dirty="0"/>
              <a:t>	{</a:t>
            </a:r>
          </a:p>
          <a:p>
            <a:pPr>
              <a:buNone/>
            </a:pPr>
            <a:r>
              <a:rPr lang="en-US" dirty="0"/>
              <a:t>	</a:t>
            </a:r>
            <a:r>
              <a:rPr lang="en-US" b="1" dirty="0"/>
              <a:t>char</a:t>
            </a:r>
            <a:r>
              <a:rPr lang="en-US" dirty="0"/>
              <a:t> key; </a:t>
            </a:r>
          </a:p>
          <a:p>
            <a:pPr>
              <a:buNone/>
            </a:pPr>
            <a:r>
              <a:rPr lang="en-US" dirty="0"/>
              <a:t>	</a:t>
            </a:r>
            <a:r>
              <a:rPr lang="en-US" dirty="0" err="1"/>
              <a:t>printf</a:t>
            </a:r>
            <a:r>
              <a:rPr lang="en-US" dirty="0"/>
              <a:t>("Press any key or E to exit:\n"); </a:t>
            </a:r>
          </a:p>
          <a:p>
            <a:pPr>
              <a:buNone/>
            </a:pPr>
            <a:r>
              <a:rPr lang="en-US" b="1" dirty="0"/>
              <a:t>	while</a:t>
            </a:r>
            <a:r>
              <a:rPr lang="en-US" dirty="0"/>
              <a:t>(1) </a:t>
            </a:r>
          </a:p>
          <a:p>
            <a:pPr>
              <a:buNone/>
            </a:pPr>
            <a:r>
              <a:rPr lang="en-US" dirty="0"/>
              <a:t>	{ </a:t>
            </a:r>
          </a:p>
          <a:p>
            <a:pPr>
              <a:buNone/>
            </a:pPr>
            <a:r>
              <a:rPr lang="en-US" dirty="0"/>
              <a:t>	</a:t>
            </a:r>
            <a:r>
              <a:rPr lang="en-US" dirty="0" err="1"/>
              <a:t>scanf</a:t>
            </a:r>
            <a:r>
              <a:rPr lang="en-US" dirty="0"/>
              <a:t>("%c", &amp;key); </a:t>
            </a:r>
          </a:p>
          <a:p>
            <a:pPr>
              <a:buNone/>
            </a:pPr>
            <a:r>
              <a:rPr lang="en-US" b="1" dirty="0"/>
              <a:t>	if</a:t>
            </a:r>
            <a:r>
              <a:rPr lang="en-US" dirty="0"/>
              <a:t> (key == 'E' || key == 'e') </a:t>
            </a:r>
          </a:p>
          <a:p>
            <a:pPr>
              <a:buNone/>
            </a:pPr>
            <a:r>
              <a:rPr lang="en-US" b="1" dirty="0"/>
              <a:t>	break</a:t>
            </a:r>
            <a:r>
              <a:rPr lang="en-US" dirty="0"/>
              <a:t>; </a:t>
            </a:r>
          </a:p>
          <a:p>
            <a:pPr>
              <a:buNone/>
            </a:pPr>
            <a:r>
              <a:rPr lang="en-US" dirty="0"/>
              <a:t>	} </a:t>
            </a:r>
          </a:p>
          <a:p>
            <a:pPr>
              <a:buNone/>
            </a:pPr>
            <a:r>
              <a:rPr lang="en-US" dirty="0"/>
              <a:t>	</a:t>
            </a:r>
            <a:r>
              <a:rPr lang="en-US" dirty="0" err="1"/>
              <a:t>printf</a:t>
            </a:r>
            <a:r>
              <a:rPr lang="en-US" dirty="0"/>
              <a:t>("Good bye !\n"); </a:t>
            </a:r>
          </a:p>
          <a:p>
            <a:pPr>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Continue statement</a:t>
            </a:r>
            <a:endParaRPr lang="ta-IN" dirty="0"/>
          </a:p>
        </p:txBody>
      </p:sp>
      <p:sp>
        <p:nvSpPr>
          <p:cNvPr id="3" name="Content Placeholder 2"/>
          <p:cNvSpPr>
            <a:spLocks noGrp="1"/>
          </p:cNvSpPr>
          <p:nvPr>
            <p:ph idx="1"/>
          </p:nvPr>
        </p:nvSpPr>
        <p:spPr/>
        <p:txBody>
          <a:bodyPr>
            <a:normAutofit/>
          </a:bodyPr>
          <a:lstStyle/>
          <a:p>
            <a:r>
              <a:rPr lang="en-US" dirty="0"/>
              <a:t>C </a:t>
            </a:r>
            <a:r>
              <a:rPr lang="en-US" b="1" dirty="0"/>
              <a:t>Continue statement</a:t>
            </a:r>
            <a:r>
              <a:rPr lang="en-US" dirty="0"/>
              <a:t> are used to skips the rest of the current iteration in a loop and returns to the top of the loop. The continue statement works like a shortcut to the end of the loop body.</a:t>
            </a:r>
          </a:p>
          <a:p>
            <a:r>
              <a:rPr lang="en-US" b="1" dirty="0"/>
              <a:t>Use break statement</a:t>
            </a:r>
          </a:p>
          <a:p>
            <a:r>
              <a:rPr lang="en-US" b="1" dirty="0"/>
              <a:t>Syntax</a:t>
            </a:r>
          </a:p>
          <a:p>
            <a:pPr>
              <a:buNone/>
            </a:pPr>
            <a:r>
              <a:rPr lang="en-US" dirty="0"/>
              <a:t>	jump-statements (loop or switch case); </a:t>
            </a:r>
          </a:p>
          <a:p>
            <a:pPr>
              <a:buNone/>
            </a:pPr>
            <a:r>
              <a:rPr lang="en-US" dirty="0"/>
              <a:t>	continue; </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of continue</a:t>
            </a:r>
            <a:endParaRPr lang="ta-IN" dirty="0"/>
          </a:p>
        </p:txBody>
      </p:sp>
      <p:sp>
        <p:nvSpPr>
          <p:cNvPr id="3" name="Content Placeholder 2"/>
          <p:cNvSpPr>
            <a:spLocks noGrp="1"/>
          </p:cNvSpPr>
          <p:nvPr>
            <p:ph idx="1"/>
          </p:nvPr>
        </p:nvSpPr>
        <p:spPr/>
        <p:txBody>
          <a:bodyPr>
            <a:normAutofit fontScale="55000" lnSpcReduction="20000"/>
          </a:bodyPr>
          <a:lstStyle/>
          <a:p>
            <a:pPr>
              <a:buNone/>
            </a:pPr>
            <a:r>
              <a:rPr lang="en-US" dirty="0"/>
              <a:t>	#include&lt;</a:t>
            </a:r>
            <a:r>
              <a:rPr lang="en-US" dirty="0" err="1"/>
              <a:t>stdio.h</a:t>
            </a:r>
            <a:r>
              <a:rPr lang="en-US" dirty="0"/>
              <a:t>&gt; </a:t>
            </a:r>
          </a:p>
          <a:p>
            <a:pPr>
              <a:buNone/>
            </a:pPr>
            <a:r>
              <a:rPr lang="en-US" dirty="0"/>
              <a:t>	#include&lt;</a:t>
            </a:r>
            <a:r>
              <a:rPr lang="en-US" dirty="0" err="1"/>
              <a:t>conio.h</a:t>
            </a:r>
            <a:r>
              <a:rPr lang="en-US" dirty="0"/>
              <a:t>&gt; </a:t>
            </a:r>
          </a:p>
          <a:p>
            <a:pPr>
              <a:buNone/>
            </a:pPr>
            <a:r>
              <a:rPr lang="en-US" b="1" dirty="0"/>
              <a:t>	void</a:t>
            </a:r>
            <a:r>
              <a:rPr lang="en-US" dirty="0"/>
              <a:t> main() </a:t>
            </a:r>
          </a:p>
          <a:p>
            <a:pPr>
              <a:buNone/>
            </a:pPr>
            <a:r>
              <a:rPr lang="en-US" dirty="0"/>
              <a:t>	{ </a:t>
            </a:r>
          </a:p>
          <a:p>
            <a:pPr>
              <a:buNone/>
            </a:pPr>
            <a:r>
              <a:rPr lang="en-US" b="1" dirty="0"/>
              <a:t>	</a:t>
            </a:r>
            <a:r>
              <a:rPr lang="en-US" b="1" dirty="0" err="1"/>
              <a:t>int</a:t>
            </a:r>
            <a:r>
              <a:rPr lang="en-US" dirty="0"/>
              <a:t> </a:t>
            </a:r>
            <a:r>
              <a:rPr lang="en-US" dirty="0" err="1"/>
              <a:t>i</a:t>
            </a:r>
            <a:r>
              <a:rPr lang="en-US" dirty="0"/>
              <a:t>=1; </a:t>
            </a:r>
          </a:p>
          <a:p>
            <a:pPr>
              <a:buNone/>
            </a:pPr>
            <a:r>
              <a:rPr lang="en-US" dirty="0"/>
              <a:t>	</a:t>
            </a:r>
            <a:r>
              <a:rPr lang="en-US" dirty="0" err="1"/>
              <a:t>clrscr</a:t>
            </a:r>
            <a:r>
              <a:rPr lang="en-US" dirty="0"/>
              <a:t>(); </a:t>
            </a:r>
          </a:p>
          <a:p>
            <a:pPr>
              <a:buNone/>
            </a:pPr>
            <a:r>
              <a:rPr lang="en-US" b="1" dirty="0"/>
              <a:t>	for</a:t>
            </a:r>
            <a:r>
              <a:rPr lang="en-US" dirty="0"/>
              <a:t>(</a:t>
            </a:r>
            <a:r>
              <a:rPr lang="en-US" dirty="0" err="1"/>
              <a:t>i</a:t>
            </a:r>
            <a:r>
              <a:rPr lang="en-US" dirty="0"/>
              <a:t>=1; </a:t>
            </a:r>
            <a:r>
              <a:rPr lang="en-US" dirty="0" err="1"/>
              <a:t>i</a:t>
            </a:r>
            <a:r>
              <a:rPr lang="en-US" dirty="0"/>
              <a:t>&lt;=10; </a:t>
            </a:r>
            <a:r>
              <a:rPr lang="en-US" dirty="0" err="1"/>
              <a:t>i</a:t>
            </a:r>
            <a:r>
              <a:rPr lang="en-US" dirty="0"/>
              <a:t>++) </a:t>
            </a:r>
          </a:p>
          <a:p>
            <a:pPr>
              <a:buNone/>
            </a:pPr>
            <a:r>
              <a:rPr lang="en-US" dirty="0"/>
              <a:t>	{</a:t>
            </a:r>
          </a:p>
          <a:p>
            <a:pPr>
              <a:buNone/>
            </a:pPr>
            <a:r>
              <a:rPr lang="en-US" dirty="0"/>
              <a:t>	 </a:t>
            </a:r>
            <a:r>
              <a:rPr lang="en-US" b="1" dirty="0"/>
              <a:t>if</a:t>
            </a:r>
            <a:r>
              <a:rPr lang="en-US" dirty="0"/>
              <a:t>(</a:t>
            </a:r>
            <a:r>
              <a:rPr lang="en-US" dirty="0" err="1"/>
              <a:t>i</a:t>
            </a:r>
            <a:r>
              <a:rPr lang="en-US" dirty="0"/>
              <a:t>==3) //if value of </a:t>
            </a:r>
            <a:r>
              <a:rPr lang="en-US" dirty="0" err="1"/>
              <a:t>i</a:t>
            </a:r>
            <a:r>
              <a:rPr lang="en-US" dirty="0"/>
              <a:t> is equal to 3, it will continue the loop </a:t>
            </a:r>
          </a:p>
          <a:p>
            <a:pPr>
              <a:buNone/>
            </a:pPr>
            <a:r>
              <a:rPr lang="en-US" dirty="0"/>
              <a:t>	{ </a:t>
            </a:r>
          </a:p>
          <a:p>
            <a:pPr>
              <a:buNone/>
            </a:pPr>
            <a:r>
              <a:rPr lang="en-US" b="1" dirty="0"/>
              <a:t>	continue</a:t>
            </a:r>
            <a:r>
              <a:rPr lang="en-US" dirty="0"/>
              <a:t>; </a:t>
            </a:r>
          </a:p>
          <a:p>
            <a:pPr>
              <a:buNone/>
            </a:pPr>
            <a:r>
              <a:rPr lang="en-US" dirty="0"/>
              <a:t>	} </a:t>
            </a:r>
          </a:p>
          <a:p>
            <a:pPr>
              <a:buNone/>
            </a:pPr>
            <a:r>
              <a:rPr lang="en-US" dirty="0"/>
              <a:t>	</a:t>
            </a:r>
            <a:r>
              <a:rPr lang="en-US" dirty="0" err="1"/>
              <a:t>printf</a:t>
            </a:r>
            <a:r>
              <a:rPr lang="en-US" dirty="0"/>
              <a:t>("%d \</a:t>
            </a:r>
            <a:r>
              <a:rPr lang="en-US" dirty="0" err="1"/>
              <a:t>n",i</a:t>
            </a:r>
            <a:r>
              <a:rPr lang="en-US" dirty="0"/>
              <a:t>); </a:t>
            </a:r>
          </a:p>
          <a:p>
            <a:pPr>
              <a:buNone/>
            </a:pPr>
            <a:r>
              <a:rPr lang="en-US"/>
              <a:t>	}</a:t>
            </a:r>
            <a:endParaRPr lang="en-US" dirty="0"/>
          </a:p>
          <a:p>
            <a:pPr>
              <a:buNone/>
            </a:pPr>
            <a:r>
              <a:rPr lang="en-US" dirty="0"/>
              <a:t>	</a:t>
            </a:r>
            <a:r>
              <a:rPr lang="en-US" dirty="0" err="1"/>
              <a:t>getch</a:t>
            </a:r>
            <a:r>
              <a:rPr lang="en-US" dirty="0"/>
              <a:t>(); </a:t>
            </a:r>
          </a:p>
          <a:p>
            <a:pPr>
              <a:buNone/>
            </a:pPr>
            <a:r>
              <a:rPr lang="en-US" dirty="0"/>
              <a:t>	}</a:t>
            </a:r>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TotalTime>
  <Words>350</Words>
  <Application>Microsoft Office PowerPoint</Application>
  <PresentationFormat>On-screen Show (4:3)</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Gill Sans MT</vt:lpstr>
      <vt:lpstr>Verdana</vt:lpstr>
      <vt:lpstr>Wingdings 2</vt:lpstr>
      <vt:lpstr>Solstice</vt:lpstr>
      <vt:lpstr>Break &amp; Continue Statement</vt:lpstr>
      <vt:lpstr>Break statement</vt:lpstr>
      <vt:lpstr>Syntax</vt:lpstr>
      <vt:lpstr>Example of break</vt:lpstr>
      <vt:lpstr>Continue statement</vt:lpstr>
      <vt:lpstr>Example of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 &amp; Continue Statement</dc:title>
  <dc:creator>user</dc:creator>
  <cp:lastModifiedBy>Nitin Mogalapalli</cp:lastModifiedBy>
  <cp:revision>3</cp:revision>
  <dcterms:created xsi:type="dcterms:W3CDTF">2015-10-01T04:30:32Z</dcterms:created>
  <dcterms:modified xsi:type="dcterms:W3CDTF">2021-06-11T13:20:15Z</dcterms:modified>
</cp:coreProperties>
</file>