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1AF62E90-F8D2-43AC-B778-6C0409AA57A6}" type="datetimeFigureOut">
              <a:rPr lang="ta-IN" smtClean="0"/>
              <a:t>11-06-2021</a:t>
            </a:fld>
            <a:endParaRPr lang="ta-IN"/>
          </a:p>
        </p:txBody>
      </p:sp>
      <p:sp>
        <p:nvSpPr>
          <p:cNvPr id="20" name="Footer Placeholder 19"/>
          <p:cNvSpPr>
            <a:spLocks noGrp="1"/>
          </p:cNvSpPr>
          <p:nvPr>
            <p:ph type="ftr" sz="quarter" idx="11"/>
          </p:nvPr>
        </p:nvSpPr>
        <p:spPr/>
        <p:txBody>
          <a:bodyPr/>
          <a:lstStyle/>
          <a:p>
            <a:endParaRPr lang="ta-IN"/>
          </a:p>
        </p:txBody>
      </p:sp>
      <p:sp>
        <p:nvSpPr>
          <p:cNvPr id="10" name="Slide Number Placeholder 9"/>
          <p:cNvSpPr>
            <a:spLocks noGrp="1"/>
          </p:cNvSpPr>
          <p:nvPr>
            <p:ph type="sldNum" sz="quarter" idx="12"/>
          </p:nvPr>
        </p:nvSpPr>
        <p:spPr/>
        <p:txBody>
          <a:bodyPr/>
          <a:lstStyle/>
          <a:p>
            <a:fld id="{75173A68-139F-4395-A748-988C5A53C794}" type="slidenum">
              <a:rPr lang="ta-IN" smtClean="0"/>
              <a:t>‹#›</a:t>
            </a:fld>
            <a:endParaRPr lang="ta-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AF62E90-F8D2-43AC-B778-6C0409AA57A6}" type="datetimeFigureOut">
              <a:rPr lang="ta-IN" smtClean="0"/>
              <a:t>11-06-2021</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75173A68-139F-4395-A748-988C5A53C794}" type="slidenum">
              <a:rPr lang="ta-IN" smtClean="0"/>
              <a:t>‹#›</a:t>
            </a:fld>
            <a:endParaRPr lang="ta-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AF62E90-F8D2-43AC-B778-6C0409AA57A6}" type="datetimeFigureOut">
              <a:rPr lang="ta-IN" smtClean="0"/>
              <a:t>11-06-2021</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75173A68-139F-4395-A748-988C5A53C794}" type="slidenum">
              <a:rPr lang="ta-IN" smtClean="0"/>
              <a:t>‹#›</a:t>
            </a:fld>
            <a:endParaRPr lang="ta-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AF62E90-F8D2-43AC-B778-6C0409AA57A6}" type="datetimeFigureOut">
              <a:rPr lang="ta-IN" smtClean="0"/>
              <a:t>11-06-2021</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75173A68-139F-4395-A748-988C5A53C794}" type="slidenum">
              <a:rPr lang="ta-IN" smtClean="0"/>
              <a:t>‹#›</a:t>
            </a:fld>
            <a:endParaRPr lang="ta-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AF62E90-F8D2-43AC-B778-6C0409AA57A6}" type="datetimeFigureOut">
              <a:rPr lang="ta-IN" smtClean="0"/>
              <a:t>11-06-2021</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75173A68-139F-4395-A748-988C5A53C794}" type="slidenum">
              <a:rPr lang="ta-IN" smtClean="0"/>
              <a:t>‹#›</a:t>
            </a:fld>
            <a:endParaRPr lang="ta-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AF62E90-F8D2-43AC-B778-6C0409AA57A6}" type="datetimeFigureOut">
              <a:rPr lang="ta-IN" smtClean="0"/>
              <a:t>11-06-2021</a:t>
            </a:fld>
            <a:endParaRPr lang="ta-IN"/>
          </a:p>
        </p:txBody>
      </p:sp>
      <p:sp>
        <p:nvSpPr>
          <p:cNvPr id="6" name="Footer Placeholder 5"/>
          <p:cNvSpPr>
            <a:spLocks noGrp="1"/>
          </p:cNvSpPr>
          <p:nvPr>
            <p:ph type="ftr" sz="quarter" idx="11"/>
          </p:nvPr>
        </p:nvSpPr>
        <p:spPr/>
        <p:txBody>
          <a:bodyPr/>
          <a:lstStyle/>
          <a:p>
            <a:endParaRPr lang="ta-IN"/>
          </a:p>
        </p:txBody>
      </p:sp>
      <p:sp>
        <p:nvSpPr>
          <p:cNvPr id="7" name="Slide Number Placeholder 6"/>
          <p:cNvSpPr>
            <a:spLocks noGrp="1"/>
          </p:cNvSpPr>
          <p:nvPr>
            <p:ph type="sldNum" sz="quarter" idx="12"/>
          </p:nvPr>
        </p:nvSpPr>
        <p:spPr/>
        <p:txBody>
          <a:bodyPr/>
          <a:lstStyle/>
          <a:p>
            <a:fld id="{75173A68-139F-4395-A748-988C5A53C794}" type="slidenum">
              <a:rPr lang="ta-IN" smtClean="0"/>
              <a:t>‹#›</a:t>
            </a:fld>
            <a:endParaRPr lang="ta-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AF62E90-F8D2-43AC-B778-6C0409AA57A6}" type="datetimeFigureOut">
              <a:rPr lang="ta-IN" smtClean="0"/>
              <a:t>11-06-2021</a:t>
            </a:fld>
            <a:endParaRPr lang="ta-IN"/>
          </a:p>
        </p:txBody>
      </p:sp>
      <p:sp>
        <p:nvSpPr>
          <p:cNvPr id="8" name="Footer Placeholder 7"/>
          <p:cNvSpPr>
            <a:spLocks noGrp="1"/>
          </p:cNvSpPr>
          <p:nvPr>
            <p:ph type="ftr" sz="quarter" idx="11"/>
          </p:nvPr>
        </p:nvSpPr>
        <p:spPr/>
        <p:txBody>
          <a:bodyPr/>
          <a:lstStyle/>
          <a:p>
            <a:endParaRPr lang="ta-IN"/>
          </a:p>
        </p:txBody>
      </p:sp>
      <p:sp>
        <p:nvSpPr>
          <p:cNvPr id="9" name="Slide Number Placeholder 8"/>
          <p:cNvSpPr>
            <a:spLocks noGrp="1"/>
          </p:cNvSpPr>
          <p:nvPr>
            <p:ph type="sldNum" sz="quarter" idx="12"/>
          </p:nvPr>
        </p:nvSpPr>
        <p:spPr/>
        <p:txBody>
          <a:bodyPr/>
          <a:lstStyle/>
          <a:p>
            <a:fld id="{75173A68-139F-4395-A748-988C5A53C794}" type="slidenum">
              <a:rPr lang="ta-IN" smtClean="0"/>
              <a:t>‹#›</a:t>
            </a:fld>
            <a:endParaRPr lang="ta-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1AF62E90-F8D2-43AC-B778-6C0409AA57A6}" type="datetimeFigureOut">
              <a:rPr lang="ta-IN" smtClean="0"/>
              <a:t>11-06-2021</a:t>
            </a:fld>
            <a:endParaRPr lang="ta-IN"/>
          </a:p>
        </p:txBody>
      </p:sp>
      <p:sp>
        <p:nvSpPr>
          <p:cNvPr id="4" name="Footer Placeholder 3"/>
          <p:cNvSpPr>
            <a:spLocks noGrp="1"/>
          </p:cNvSpPr>
          <p:nvPr>
            <p:ph type="ftr" sz="quarter" idx="11"/>
          </p:nvPr>
        </p:nvSpPr>
        <p:spPr/>
        <p:txBody>
          <a:bodyPr/>
          <a:lstStyle/>
          <a:p>
            <a:endParaRPr lang="ta-IN"/>
          </a:p>
        </p:txBody>
      </p:sp>
      <p:sp>
        <p:nvSpPr>
          <p:cNvPr id="5" name="Slide Number Placeholder 4"/>
          <p:cNvSpPr>
            <a:spLocks noGrp="1"/>
          </p:cNvSpPr>
          <p:nvPr>
            <p:ph type="sldNum" sz="quarter" idx="12"/>
          </p:nvPr>
        </p:nvSpPr>
        <p:spPr/>
        <p:txBody>
          <a:bodyPr/>
          <a:lstStyle/>
          <a:p>
            <a:fld id="{75173A68-139F-4395-A748-988C5A53C794}" type="slidenum">
              <a:rPr lang="ta-IN" smtClean="0"/>
              <a:t>‹#›</a:t>
            </a:fld>
            <a:endParaRPr lang="ta-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1AF62E90-F8D2-43AC-B778-6C0409AA57A6}" type="datetimeFigureOut">
              <a:rPr lang="ta-IN" smtClean="0"/>
              <a:t>11-06-2021</a:t>
            </a:fld>
            <a:endParaRPr lang="ta-IN"/>
          </a:p>
        </p:txBody>
      </p:sp>
      <p:sp>
        <p:nvSpPr>
          <p:cNvPr id="3" name="Footer Placeholder 2"/>
          <p:cNvSpPr>
            <a:spLocks noGrp="1"/>
          </p:cNvSpPr>
          <p:nvPr>
            <p:ph type="ftr" sz="quarter" idx="11"/>
          </p:nvPr>
        </p:nvSpPr>
        <p:spPr/>
        <p:txBody>
          <a:bodyPr/>
          <a:lstStyle/>
          <a:p>
            <a:endParaRPr lang="ta-IN"/>
          </a:p>
        </p:txBody>
      </p:sp>
      <p:sp>
        <p:nvSpPr>
          <p:cNvPr id="4" name="Slide Number Placeholder 3"/>
          <p:cNvSpPr>
            <a:spLocks noGrp="1"/>
          </p:cNvSpPr>
          <p:nvPr>
            <p:ph type="sldNum" sz="quarter" idx="12"/>
          </p:nvPr>
        </p:nvSpPr>
        <p:spPr/>
        <p:txBody>
          <a:bodyPr/>
          <a:lstStyle/>
          <a:p>
            <a:fld id="{75173A68-139F-4395-A748-988C5A53C794}" type="slidenum">
              <a:rPr lang="ta-IN" smtClean="0"/>
              <a:t>‹#›</a:t>
            </a:fld>
            <a:endParaRPr lang="ta-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AF62E90-F8D2-43AC-B778-6C0409AA57A6}" type="datetimeFigureOut">
              <a:rPr lang="ta-IN" smtClean="0"/>
              <a:t>11-06-2021</a:t>
            </a:fld>
            <a:endParaRPr lang="ta-IN"/>
          </a:p>
        </p:txBody>
      </p:sp>
      <p:sp>
        <p:nvSpPr>
          <p:cNvPr id="6" name="Footer Placeholder 5"/>
          <p:cNvSpPr>
            <a:spLocks noGrp="1"/>
          </p:cNvSpPr>
          <p:nvPr>
            <p:ph type="ftr" sz="quarter" idx="11"/>
          </p:nvPr>
        </p:nvSpPr>
        <p:spPr/>
        <p:txBody>
          <a:bodyPr/>
          <a:lstStyle/>
          <a:p>
            <a:endParaRPr lang="ta-IN"/>
          </a:p>
        </p:txBody>
      </p:sp>
      <p:sp>
        <p:nvSpPr>
          <p:cNvPr id="7" name="Slide Number Placeholder 6"/>
          <p:cNvSpPr>
            <a:spLocks noGrp="1"/>
          </p:cNvSpPr>
          <p:nvPr>
            <p:ph type="sldNum" sz="quarter" idx="12"/>
          </p:nvPr>
        </p:nvSpPr>
        <p:spPr/>
        <p:txBody>
          <a:bodyPr/>
          <a:lstStyle/>
          <a:p>
            <a:fld id="{75173A68-139F-4395-A748-988C5A53C794}" type="slidenum">
              <a:rPr lang="ta-IN" smtClean="0"/>
              <a:t>‹#›</a:t>
            </a:fld>
            <a:endParaRPr lang="ta-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1AF62E90-F8D2-43AC-B778-6C0409AA57A6}" type="datetimeFigureOut">
              <a:rPr lang="ta-IN" smtClean="0"/>
              <a:t>11-06-2021</a:t>
            </a:fld>
            <a:endParaRPr lang="ta-IN"/>
          </a:p>
        </p:txBody>
      </p:sp>
      <p:sp>
        <p:nvSpPr>
          <p:cNvPr id="6" name="Footer Placeholder 5"/>
          <p:cNvSpPr>
            <a:spLocks noGrp="1"/>
          </p:cNvSpPr>
          <p:nvPr>
            <p:ph type="ftr" sz="quarter" idx="11"/>
          </p:nvPr>
        </p:nvSpPr>
        <p:spPr/>
        <p:txBody>
          <a:bodyPr/>
          <a:lstStyle/>
          <a:p>
            <a:endParaRPr lang="ta-IN"/>
          </a:p>
        </p:txBody>
      </p:sp>
      <p:sp>
        <p:nvSpPr>
          <p:cNvPr id="7" name="Slide Number Placeholder 6"/>
          <p:cNvSpPr>
            <a:spLocks noGrp="1"/>
          </p:cNvSpPr>
          <p:nvPr>
            <p:ph type="sldNum" sz="quarter" idx="12"/>
          </p:nvPr>
        </p:nvSpPr>
        <p:spPr/>
        <p:txBody>
          <a:bodyPr/>
          <a:lstStyle/>
          <a:p>
            <a:fld id="{75173A68-139F-4395-A748-988C5A53C794}" type="slidenum">
              <a:rPr lang="ta-IN" smtClean="0"/>
              <a:t>‹#›</a:t>
            </a:fld>
            <a:endParaRPr lang="ta-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AF62E90-F8D2-43AC-B778-6C0409AA57A6}" type="datetimeFigureOut">
              <a:rPr lang="ta-IN" smtClean="0"/>
              <a:t>11-06-2021</a:t>
            </a:fld>
            <a:endParaRPr lang="ta-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ta-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75173A68-139F-4395-A748-988C5A53C794}" type="slidenum">
              <a:rPr lang="ta-IN" smtClean="0"/>
              <a:t>‹#›</a:t>
            </a:fld>
            <a:endParaRPr lang="ta-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Arrays</a:t>
            </a:r>
            <a:endParaRPr lang="ta-IN" dirty="0"/>
          </a:p>
        </p:txBody>
      </p:sp>
      <p:sp>
        <p:nvSpPr>
          <p:cNvPr id="3" name="Subtitle 2"/>
          <p:cNvSpPr>
            <a:spLocks noGrp="1"/>
          </p:cNvSpPr>
          <p:nvPr>
            <p:ph type="subTitle" idx="1"/>
          </p:nvPr>
        </p:nvSpPr>
        <p:spPr/>
        <p:txBody>
          <a:bodyPr/>
          <a:lstStyle/>
          <a:p>
            <a:r>
              <a:rPr lang="en-US" dirty="0"/>
              <a:t>Presented </a:t>
            </a:r>
            <a:r>
              <a:rPr lang="en-US"/>
              <a:t>by Nitin Mogalapalli</a:t>
            </a:r>
            <a:endParaRPr lang="ta-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Example of array</a:t>
            </a:r>
            <a:endParaRPr lang="ta-IN" dirty="0"/>
          </a:p>
        </p:txBody>
      </p:sp>
      <p:sp>
        <p:nvSpPr>
          <p:cNvPr id="3" name="Content Placeholder 2"/>
          <p:cNvSpPr>
            <a:spLocks noGrp="1"/>
          </p:cNvSpPr>
          <p:nvPr>
            <p:ph idx="1"/>
          </p:nvPr>
        </p:nvSpPr>
        <p:spPr/>
        <p:txBody>
          <a:bodyPr>
            <a:normAutofit fontScale="77500" lnSpcReduction="20000"/>
          </a:bodyPr>
          <a:lstStyle/>
          <a:p>
            <a:pPr>
              <a:buNone/>
            </a:pPr>
            <a:r>
              <a:rPr lang="en-US" dirty="0"/>
              <a:t>#include&lt;</a:t>
            </a:r>
            <a:r>
              <a:rPr lang="en-US" dirty="0" err="1"/>
              <a:t>stdio.h</a:t>
            </a:r>
            <a:r>
              <a:rPr lang="en-US" dirty="0"/>
              <a:t>&gt;</a:t>
            </a:r>
          </a:p>
          <a:p>
            <a:pPr>
              <a:buNone/>
            </a:pPr>
            <a:r>
              <a:rPr lang="en-US" dirty="0"/>
              <a:t> #include&lt;</a:t>
            </a:r>
            <a:r>
              <a:rPr lang="en-US" dirty="0" err="1"/>
              <a:t>conio.h</a:t>
            </a:r>
            <a:r>
              <a:rPr lang="en-US" dirty="0"/>
              <a:t>&gt; </a:t>
            </a:r>
          </a:p>
          <a:p>
            <a:pPr>
              <a:buNone/>
            </a:pPr>
            <a:r>
              <a:rPr lang="en-US" b="1" dirty="0"/>
              <a:t>void</a:t>
            </a:r>
            <a:r>
              <a:rPr lang="en-US" dirty="0"/>
              <a:t> main()</a:t>
            </a:r>
          </a:p>
          <a:p>
            <a:pPr>
              <a:buNone/>
            </a:pPr>
            <a:r>
              <a:rPr lang="en-US" dirty="0"/>
              <a:t> { </a:t>
            </a:r>
          </a:p>
          <a:p>
            <a:pPr>
              <a:buNone/>
            </a:pPr>
            <a:r>
              <a:rPr lang="en-US" b="1" dirty="0" err="1"/>
              <a:t>int</a:t>
            </a:r>
            <a:r>
              <a:rPr lang="en-US" dirty="0"/>
              <a:t> </a:t>
            </a:r>
            <a:r>
              <a:rPr lang="en-US" dirty="0" err="1"/>
              <a:t>i</a:t>
            </a:r>
            <a:r>
              <a:rPr lang="en-US" dirty="0"/>
              <a:t>, marks[]={80, 62, 70, 90, 98}; </a:t>
            </a:r>
          </a:p>
          <a:p>
            <a:pPr>
              <a:buNone/>
            </a:pPr>
            <a:r>
              <a:rPr lang="en-US" dirty="0" err="1"/>
              <a:t>clrscr</a:t>
            </a:r>
            <a:r>
              <a:rPr lang="en-US" dirty="0"/>
              <a:t>(); </a:t>
            </a:r>
          </a:p>
          <a:p>
            <a:pPr>
              <a:buNone/>
            </a:pPr>
            <a:r>
              <a:rPr lang="en-US" b="1" dirty="0"/>
              <a:t>for</a:t>
            </a:r>
            <a:r>
              <a:rPr lang="en-US" dirty="0"/>
              <a:t>(</a:t>
            </a:r>
            <a:r>
              <a:rPr lang="en-US" dirty="0" err="1"/>
              <a:t>i</a:t>
            </a:r>
            <a:r>
              <a:rPr lang="en-US" dirty="0"/>
              <a:t>=0;i&lt;5;i++) </a:t>
            </a:r>
          </a:p>
          <a:p>
            <a:pPr>
              <a:buNone/>
            </a:pPr>
            <a:r>
              <a:rPr lang="en-US" dirty="0"/>
              <a:t>{ </a:t>
            </a:r>
          </a:p>
          <a:p>
            <a:pPr>
              <a:buNone/>
            </a:pPr>
            <a:r>
              <a:rPr lang="en-US" dirty="0" err="1"/>
              <a:t>printf</a:t>
            </a:r>
            <a:r>
              <a:rPr lang="en-US" dirty="0"/>
              <a:t>("\</a:t>
            </a:r>
            <a:r>
              <a:rPr lang="en-US" dirty="0" err="1"/>
              <a:t>n%d",marks</a:t>
            </a:r>
            <a:r>
              <a:rPr lang="en-US" dirty="0"/>
              <a:t>[</a:t>
            </a:r>
            <a:r>
              <a:rPr lang="en-US" dirty="0" err="1"/>
              <a:t>i</a:t>
            </a:r>
            <a:r>
              <a:rPr lang="en-US" dirty="0"/>
              <a:t>]); </a:t>
            </a:r>
          </a:p>
          <a:p>
            <a:pPr>
              <a:buNone/>
            </a:pPr>
            <a:r>
              <a:rPr lang="en-US" dirty="0"/>
              <a:t>} </a:t>
            </a:r>
          </a:p>
          <a:p>
            <a:pPr>
              <a:buNone/>
            </a:pPr>
            <a:r>
              <a:rPr lang="en-US" dirty="0" err="1"/>
              <a:t>getch</a:t>
            </a:r>
            <a:r>
              <a:rPr lang="en-US" dirty="0"/>
              <a:t>(); </a:t>
            </a:r>
          </a:p>
          <a:p>
            <a:pPr>
              <a:buNone/>
            </a:pPr>
            <a:r>
              <a:rPr lang="en-US" dirty="0"/>
              <a:t>}</a:t>
            </a:r>
            <a:endParaRPr lang="ta-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2-dimentional array</a:t>
            </a:r>
            <a:endParaRPr lang="ta-IN" dirty="0"/>
          </a:p>
        </p:txBody>
      </p:sp>
      <p:sp>
        <p:nvSpPr>
          <p:cNvPr id="3" name="Content Placeholder 2"/>
          <p:cNvSpPr>
            <a:spLocks noGrp="1"/>
          </p:cNvSpPr>
          <p:nvPr>
            <p:ph idx="1"/>
          </p:nvPr>
        </p:nvSpPr>
        <p:spPr/>
        <p:txBody>
          <a:bodyPr>
            <a:normAutofit fontScale="85000" lnSpcReduction="20000"/>
          </a:bodyPr>
          <a:lstStyle/>
          <a:p>
            <a:r>
              <a:rPr lang="en-US" dirty="0"/>
              <a:t>In 2-dimentional elements are arranged in row and column format.</a:t>
            </a:r>
          </a:p>
          <a:p>
            <a:r>
              <a:rPr lang="en-US" dirty="0"/>
              <a:t>When we are working with 2-dimentional array we require to refer 2-subscript operator which indicates row and column sizes.</a:t>
            </a:r>
          </a:p>
          <a:p>
            <a:r>
              <a:rPr lang="en-US" dirty="0"/>
              <a:t>The main memory of 2-dimentional array is rows and sub-memory is columns.</a:t>
            </a:r>
          </a:p>
          <a:p>
            <a:r>
              <a:rPr lang="en-US" dirty="0"/>
              <a:t>On 2-dimentional array when we are referring one-subscript operator then if gives row address, 2-subscript operator will gives element.</a:t>
            </a:r>
          </a:p>
          <a:p>
            <a:r>
              <a:rPr lang="en-US" dirty="0"/>
              <a:t>On 2-dimentional array </a:t>
            </a:r>
            <a:r>
              <a:rPr lang="en-US" dirty="0" err="1"/>
              <a:t>arrayName</a:t>
            </a:r>
            <a:r>
              <a:rPr lang="en-US" dirty="0"/>
              <a:t> always gives main memory that is 1st row base address, </a:t>
            </a:r>
            <a:r>
              <a:rPr lang="en-US" dirty="0" err="1"/>
              <a:t>arrayName</a:t>
            </a:r>
            <a:r>
              <a:rPr lang="en-US" dirty="0"/>
              <a:t> will gives next row base address.</a:t>
            </a:r>
          </a:p>
          <a:p>
            <a:endParaRPr lang="ta-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Syntax</a:t>
            </a:r>
            <a:endParaRPr lang="ta-IN" dirty="0"/>
          </a:p>
        </p:txBody>
      </p:sp>
      <p:sp>
        <p:nvSpPr>
          <p:cNvPr id="3" name="Content Placeholder 2"/>
          <p:cNvSpPr>
            <a:spLocks noGrp="1"/>
          </p:cNvSpPr>
          <p:nvPr>
            <p:ph idx="1"/>
          </p:nvPr>
        </p:nvSpPr>
        <p:spPr/>
        <p:txBody>
          <a:bodyPr/>
          <a:lstStyle/>
          <a:p>
            <a:pPr>
              <a:buNone/>
            </a:pPr>
            <a:r>
              <a:rPr lang="en-US" dirty="0"/>
              <a:t>	datatype </a:t>
            </a:r>
            <a:r>
              <a:rPr lang="en-US" dirty="0" err="1"/>
              <a:t>arrayName</a:t>
            </a:r>
            <a:r>
              <a:rPr lang="en-US" dirty="0"/>
              <a:t>[SIZE][SIZE];</a:t>
            </a:r>
          </a:p>
          <a:p>
            <a:endParaRPr lang="ta-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Array</a:t>
            </a:r>
            <a:endParaRPr lang="ta-IN" dirty="0"/>
          </a:p>
        </p:txBody>
      </p:sp>
      <p:sp>
        <p:nvSpPr>
          <p:cNvPr id="3" name="Content Placeholder 2"/>
          <p:cNvSpPr>
            <a:spLocks noGrp="1"/>
          </p:cNvSpPr>
          <p:nvPr>
            <p:ph idx="1"/>
          </p:nvPr>
        </p:nvSpPr>
        <p:spPr/>
        <p:txBody>
          <a:bodyPr/>
          <a:lstStyle/>
          <a:p>
            <a:r>
              <a:rPr lang="en-US" dirty="0"/>
              <a:t>An array is a collection of similar data type value in a single variable. An array is a derived data type in C, which is constructed from fundamental data type of C language.</a:t>
            </a:r>
          </a:p>
          <a:p>
            <a:endParaRPr lang="ta-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Advantage of array</a:t>
            </a:r>
            <a:endParaRPr lang="ta-IN" dirty="0"/>
          </a:p>
        </p:txBody>
      </p:sp>
      <p:sp>
        <p:nvSpPr>
          <p:cNvPr id="3" name="Content Placeholder 2"/>
          <p:cNvSpPr>
            <a:spLocks noGrp="1"/>
          </p:cNvSpPr>
          <p:nvPr>
            <p:ph idx="1"/>
          </p:nvPr>
        </p:nvSpPr>
        <p:spPr/>
        <p:txBody>
          <a:bodyPr>
            <a:normAutofit lnSpcReduction="10000"/>
          </a:bodyPr>
          <a:lstStyle/>
          <a:p>
            <a:r>
              <a:rPr lang="en-US" b="1" dirty="0"/>
              <a:t>Code Optimization: </a:t>
            </a:r>
            <a:r>
              <a:rPr lang="en-US" dirty="0"/>
              <a:t>Less code is required, one variable can store numbers of value.</a:t>
            </a:r>
          </a:p>
          <a:p>
            <a:r>
              <a:rPr lang="en-US" b="1" dirty="0"/>
              <a:t>Easy to traverse data: </a:t>
            </a:r>
            <a:r>
              <a:rPr lang="en-US" dirty="0"/>
              <a:t>By using array easily retrieve the data of array.</a:t>
            </a:r>
          </a:p>
          <a:p>
            <a:r>
              <a:rPr lang="en-US" b="1" dirty="0"/>
              <a:t>Easy to sort data: </a:t>
            </a:r>
            <a:r>
              <a:rPr lang="en-US" dirty="0"/>
              <a:t>Easily short the data using swapping technique</a:t>
            </a:r>
          </a:p>
          <a:p>
            <a:r>
              <a:rPr lang="en-US" b="1" dirty="0"/>
              <a:t>Random Access: </a:t>
            </a:r>
            <a:r>
              <a:rPr lang="en-US" dirty="0"/>
              <a:t>With the help of array index you can randomly access any elements from array.</a:t>
            </a:r>
          </a:p>
          <a:p>
            <a:endParaRPr lang="ta-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Dis</a:t>
            </a:r>
            <a:r>
              <a:rPr lang="en-US" b="1" dirty="0"/>
              <a:t>-Advantage of array</a:t>
            </a:r>
            <a:endParaRPr lang="ta-IN" dirty="0"/>
          </a:p>
        </p:txBody>
      </p:sp>
      <p:sp>
        <p:nvSpPr>
          <p:cNvPr id="3" name="Content Placeholder 2"/>
          <p:cNvSpPr>
            <a:spLocks noGrp="1"/>
          </p:cNvSpPr>
          <p:nvPr>
            <p:ph idx="1"/>
          </p:nvPr>
        </p:nvSpPr>
        <p:spPr/>
        <p:txBody>
          <a:bodyPr/>
          <a:lstStyle/>
          <a:p>
            <a:r>
              <a:rPr lang="en-US" b="1" dirty="0"/>
              <a:t>Fixed Size: </a:t>
            </a:r>
            <a:r>
              <a:rPr lang="en-US" dirty="0"/>
              <a:t>Whatever size, we define at the time of declaration of array, we can not change their size, if you need more memory in that time you can not increase memory size, and if you need less memory in that case also wastage of memory.</a:t>
            </a:r>
          </a:p>
          <a:p>
            <a:endParaRPr lang="ta-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Declaring Array</a:t>
            </a:r>
            <a:endParaRPr lang="ta-IN" dirty="0"/>
          </a:p>
        </p:txBody>
      </p:sp>
      <p:sp>
        <p:nvSpPr>
          <p:cNvPr id="3" name="Content Placeholder 2"/>
          <p:cNvSpPr>
            <a:spLocks noGrp="1"/>
          </p:cNvSpPr>
          <p:nvPr>
            <p:ph idx="1"/>
          </p:nvPr>
        </p:nvSpPr>
        <p:spPr/>
        <p:txBody>
          <a:bodyPr/>
          <a:lstStyle/>
          <a:p>
            <a:r>
              <a:rPr lang="en-US" dirty="0"/>
              <a:t>To declare an array in C you need to declare datatype and size of an array.</a:t>
            </a:r>
          </a:p>
          <a:p>
            <a:r>
              <a:rPr lang="en-US" b="1" dirty="0"/>
              <a:t>Syntax</a:t>
            </a:r>
          </a:p>
          <a:p>
            <a:pPr>
              <a:buNone/>
            </a:pPr>
            <a:r>
              <a:rPr lang="en-US" dirty="0"/>
              <a:t>	datatype </a:t>
            </a:r>
            <a:r>
              <a:rPr lang="en-US" dirty="0" err="1"/>
              <a:t>arrayName</a:t>
            </a:r>
            <a:r>
              <a:rPr lang="en-US" dirty="0"/>
              <a:t>[SIZE]; </a:t>
            </a:r>
          </a:p>
          <a:p>
            <a:r>
              <a:rPr lang="en-US" b="1" dirty="0"/>
              <a:t>Example</a:t>
            </a:r>
          </a:p>
          <a:p>
            <a:pPr>
              <a:buNone/>
            </a:pPr>
            <a:r>
              <a:rPr lang="en-US" b="1" dirty="0"/>
              <a:t>	</a:t>
            </a:r>
            <a:r>
              <a:rPr lang="en-US" b="1" dirty="0" err="1"/>
              <a:t>int</a:t>
            </a:r>
            <a:r>
              <a:rPr lang="en-US" dirty="0"/>
              <a:t> </a:t>
            </a:r>
            <a:r>
              <a:rPr lang="en-US" dirty="0" err="1"/>
              <a:t>roll_no</a:t>
            </a:r>
            <a:r>
              <a:rPr lang="en-US" dirty="0"/>
              <a:t>[10];</a:t>
            </a:r>
          </a:p>
          <a:p>
            <a:endParaRPr lang="ta-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Initializing Array</a:t>
            </a:r>
            <a:endParaRPr lang="ta-IN" dirty="0"/>
          </a:p>
        </p:txBody>
      </p:sp>
      <p:sp>
        <p:nvSpPr>
          <p:cNvPr id="3" name="Content Placeholder 2"/>
          <p:cNvSpPr>
            <a:spLocks noGrp="1"/>
          </p:cNvSpPr>
          <p:nvPr>
            <p:ph idx="1"/>
          </p:nvPr>
        </p:nvSpPr>
        <p:spPr/>
        <p:txBody>
          <a:bodyPr>
            <a:normAutofit/>
          </a:bodyPr>
          <a:lstStyle/>
          <a:p>
            <a:r>
              <a:rPr lang="en-US" dirty="0"/>
              <a:t>Initializing is a process to initialize the value in array variable. This is happen in two ways, initialize array one by one or all elements are initializing once.</a:t>
            </a:r>
          </a:p>
          <a:p>
            <a:endParaRPr lang="ta-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Initialization of array one by one</a:t>
            </a:r>
            <a:endParaRPr lang="ta-IN" dirty="0"/>
          </a:p>
        </p:txBody>
      </p:sp>
      <p:sp>
        <p:nvSpPr>
          <p:cNvPr id="3" name="Content Placeholder 2"/>
          <p:cNvSpPr>
            <a:spLocks noGrp="1"/>
          </p:cNvSpPr>
          <p:nvPr>
            <p:ph idx="1"/>
          </p:nvPr>
        </p:nvSpPr>
        <p:spPr/>
        <p:txBody>
          <a:bodyPr/>
          <a:lstStyle/>
          <a:p>
            <a:pPr>
              <a:buNone/>
            </a:pPr>
            <a:r>
              <a:rPr lang="en-US" b="1" dirty="0" err="1"/>
              <a:t>int</a:t>
            </a:r>
            <a:r>
              <a:rPr lang="en-US" dirty="0"/>
              <a:t> </a:t>
            </a:r>
            <a:r>
              <a:rPr lang="en-US" dirty="0" err="1"/>
              <a:t>arr</a:t>
            </a:r>
            <a:r>
              <a:rPr lang="en-US" dirty="0"/>
              <a:t>[5]; </a:t>
            </a:r>
          </a:p>
          <a:p>
            <a:pPr>
              <a:buNone/>
            </a:pPr>
            <a:r>
              <a:rPr lang="en-US" dirty="0" err="1"/>
              <a:t>arr</a:t>
            </a:r>
            <a:r>
              <a:rPr lang="en-US" dirty="0"/>
              <a:t>[0]=10; </a:t>
            </a:r>
          </a:p>
          <a:p>
            <a:pPr>
              <a:buNone/>
            </a:pPr>
            <a:r>
              <a:rPr lang="en-US" dirty="0" err="1"/>
              <a:t>arr</a:t>
            </a:r>
            <a:r>
              <a:rPr lang="en-US" dirty="0"/>
              <a:t>[1]=20; </a:t>
            </a:r>
          </a:p>
          <a:p>
            <a:pPr>
              <a:buNone/>
            </a:pPr>
            <a:r>
              <a:rPr lang="en-US" dirty="0" err="1"/>
              <a:t>arr</a:t>
            </a:r>
            <a:r>
              <a:rPr lang="en-US" dirty="0"/>
              <a:t>[2]=30; </a:t>
            </a:r>
          </a:p>
          <a:p>
            <a:pPr>
              <a:buNone/>
            </a:pPr>
            <a:r>
              <a:rPr lang="en-US" dirty="0" err="1"/>
              <a:t>arr</a:t>
            </a:r>
            <a:r>
              <a:rPr lang="en-US" dirty="0"/>
              <a:t>[3]=40; </a:t>
            </a:r>
          </a:p>
          <a:p>
            <a:pPr>
              <a:buNone/>
            </a:pPr>
            <a:r>
              <a:rPr lang="en-US" dirty="0" err="1"/>
              <a:t>arr</a:t>
            </a:r>
            <a:r>
              <a:rPr lang="en-US" dirty="0"/>
              <a:t>[4]=50; </a:t>
            </a:r>
          </a:p>
          <a:p>
            <a:endParaRPr lang="ta-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Initialization of array at once</a:t>
            </a:r>
            <a:endParaRPr lang="ta-IN" dirty="0"/>
          </a:p>
        </p:txBody>
      </p:sp>
      <p:sp>
        <p:nvSpPr>
          <p:cNvPr id="3" name="Content Placeholder 2"/>
          <p:cNvSpPr>
            <a:spLocks noGrp="1"/>
          </p:cNvSpPr>
          <p:nvPr>
            <p:ph idx="1"/>
          </p:nvPr>
        </p:nvSpPr>
        <p:spPr/>
        <p:txBody>
          <a:bodyPr/>
          <a:lstStyle/>
          <a:p>
            <a:pPr>
              <a:buNone/>
            </a:pPr>
            <a:r>
              <a:rPr lang="en-US" b="1" dirty="0" err="1"/>
              <a:t>int</a:t>
            </a:r>
            <a:r>
              <a:rPr lang="en-US" dirty="0"/>
              <a:t> </a:t>
            </a:r>
            <a:r>
              <a:rPr lang="en-US" dirty="0" err="1"/>
              <a:t>arr</a:t>
            </a:r>
            <a:r>
              <a:rPr lang="en-US" dirty="0"/>
              <a:t>[]={10,20,30,40,50};</a:t>
            </a:r>
          </a:p>
          <a:p>
            <a:endParaRPr lang="ta-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Accessing Array Elements</a:t>
            </a:r>
            <a:endParaRPr lang="ta-IN" dirty="0"/>
          </a:p>
        </p:txBody>
      </p:sp>
      <p:sp>
        <p:nvSpPr>
          <p:cNvPr id="3" name="Content Placeholder 2"/>
          <p:cNvSpPr>
            <a:spLocks noGrp="1"/>
          </p:cNvSpPr>
          <p:nvPr>
            <p:ph idx="1"/>
          </p:nvPr>
        </p:nvSpPr>
        <p:spPr/>
        <p:txBody>
          <a:bodyPr/>
          <a:lstStyle/>
          <a:p>
            <a:r>
              <a:rPr lang="en-US" dirty="0"/>
              <a:t>We can access array elements with the help of index value of element.</a:t>
            </a:r>
          </a:p>
          <a:p>
            <a:r>
              <a:rPr lang="en-US" b="1" dirty="0"/>
              <a:t>Example</a:t>
            </a:r>
          </a:p>
          <a:p>
            <a:pPr>
              <a:buNone/>
            </a:pPr>
            <a:r>
              <a:rPr lang="en-US" b="1" dirty="0"/>
              <a:t>	</a:t>
            </a:r>
            <a:r>
              <a:rPr lang="en-US" b="1" dirty="0" err="1"/>
              <a:t>int</a:t>
            </a:r>
            <a:r>
              <a:rPr lang="en-US" dirty="0"/>
              <a:t> </a:t>
            </a:r>
            <a:r>
              <a:rPr lang="en-US" dirty="0" err="1"/>
              <a:t>arr</a:t>
            </a:r>
            <a:r>
              <a:rPr lang="en-US" dirty="0"/>
              <a:t>[]={10,20,30,40,50}; </a:t>
            </a:r>
          </a:p>
          <a:p>
            <a:pPr>
              <a:buNone/>
            </a:pPr>
            <a:r>
              <a:rPr lang="en-US" dirty="0"/>
              <a:t>	</a:t>
            </a:r>
            <a:r>
              <a:rPr lang="en-US" dirty="0" err="1"/>
              <a:t>arr</a:t>
            </a:r>
            <a:r>
              <a:rPr lang="en-US" dirty="0"/>
              <a:t>[3] // here 3 is index value and it return 40</a:t>
            </a:r>
          </a:p>
          <a:p>
            <a:endParaRPr lang="ta-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9</TotalTime>
  <Words>485</Words>
  <Application>Microsoft Office PowerPoint</Application>
  <PresentationFormat>On-screen Show (4:3)</PresentationFormat>
  <Paragraphs>54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Gill Sans MT</vt:lpstr>
      <vt:lpstr>Verdana</vt:lpstr>
      <vt:lpstr>Wingdings 2</vt:lpstr>
      <vt:lpstr>Solstice</vt:lpstr>
      <vt:lpstr>Arrays</vt:lpstr>
      <vt:lpstr>Array</vt:lpstr>
      <vt:lpstr>Advantage of array</vt:lpstr>
      <vt:lpstr>Dis-Advantage of array</vt:lpstr>
      <vt:lpstr>Declaring Array</vt:lpstr>
      <vt:lpstr>Initializing Array</vt:lpstr>
      <vt:lpstr>Initialization of array one by one</vt:lpstr>
      <vt:lpstr>Initialization of array at once</vt:lpstr>
      <vt:lpstr>Accessing Array Elements</vt:lpstr>
      <vt:lpstr>Example of array</vt:lpstr>
      <vt:lpstr>2-dimentional array</vt:lpstr>
      <vt:lpstr>Syntax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user</dc:creator>
  <cp:lastModifiedBy>Nitin Mogalapalli</cp:lastModifiedBy>
  <cp:revision>8</cp:revision>
  <dcterms:created xsi:type="dcterms:W3CDTF">2015-10-01T10:26:49Z</dcterms:created>
  <dcterms:modified xsi:type="dcterms:W3CDTF">2021-06-11T13:20:40Z</dcterms:modified>
</cp:coreProperties>
</file>