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5A81BA-E272-4A62-A55C-8E8B06705BD1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491C5E-2496-4FDE-9424-6BDDD177981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String</a:t>
            </a:r>
            <a:r>
              <a:rPr lang="en-US" dirty="0"/>
              <a:t> is a collection of character or group of character, it is achieve in C language by using array character. The string in C language is one-dimensional array of character which is terminated by a null character '\0'. In other words string is a collection of character which is enclose between double cotes ( " " ).</a:t>
            </a:r>
          </a:p>
          <a:p>
            <a:r>
              <a:rPr lang="en-US" b="1" dirty="0"/>
              <a:t>Note: </a:t>
            </a:r>
            <a:r>
              <a:rPr lang="en-US" dirty="0"/>
              <a:t>Strings are always enclosed within double quotes. Whereas, character is enclosed within single quotes in C.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Declaration of string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declared in C in similar manner as arrays. Only difference is that, strings are of char type.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b="1" dirty="0"/>
              <a:t>	char</a:t>
            </a:r>
            <a:r>
              <a:rPr lang="en-US" dirty="0"/>
              <a:t> s[5];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Initializing Array string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are initialize into various way in c language;</a:t>
            </a:r>
          </a:p>
          <a:p>
            <a:pPr>
              <a:buNone/>
            </a:pPr>
            <a:r>
              <a:rPr lang="en-US" b="1" dirty="0"/>
              <a:t>	Example</a:t>
            </a:r>
          </a:p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[]="</a:t>
            </a:r>
            <a:r>
              <a:rPr lang="en-US" dirty="0" err="1"/>
              <a:t>abcd</a:t>
            </a:r>
            <a:r>
              <a:rPr lang="en-US" dirty="0"/>
              <a:t>"; </a:t>
            </a:r>
          </a:p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[5]="</a:t>
            </a:r>
            <a:r>
              <a:rPr lang="en-US" dirty="0" err="1"/>
              <a:t>abcd</a:t>
            </a:r>
            <a:r>
              <a:rPr lang="en-US" dirty="0"/>
              <a:t>"; </a:t>
            </a:r>
          </a:p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[5]={'</a:t>
            </a:r>
            <a:r>
              <a:rPr lang="en-US" dirty="0" err="1"/>
              <a:t>a','b','c','d</a:t>
            </a:r>
            <a:r>
              <a:rPr lang="en-US" dirty="0"/>
              <a:t>'}; </a:t>
            </a:r>
          </a:p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[]={'</a:t>
            </a:r>
            <a:r>
              <a:rPr lang="en-US" dirty="0" err="1"/>
              <a:t>a','b','c','d</a:t>
            </a:r>
            <a:r>
              <a:rPr lang="en-US"/>
              <a:t>'}; </a:t>
            </a:r>
            <a:endParaRPr lang="en-US" dirty="0"/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/>
              <a:t>char</a:t>
            </a:r>
            <a:r>
              <a:rPr lang="en-US" dirty="0"/>
              <a:t> name[10];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("Enter name: ");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s",name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("Your name is: %</a:t>
            </a:r>
            <a:r>
              <a:rPr lang="en-US" dirty="0" err="1"/>
              <a:t>s.",name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 Library String functions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library function of String is available in </a:t>
            </a:r>
            <a:r>
              <a:rPr lang="en-US" b="1" dirty="0" err="1"/>
              <a:t>String.h</a:t>
            </a:r>
            <a:r>
              <a:rPr lang="en-US" dirty="0"/>
              <a:t> header file.</a:t>
            </a:r>
          </a:p>
          <a:p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895600"/>
          <a:ext cx="7467600" cy="3429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7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S.N.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Purpose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09">
                <a:tc>
                  <a:txBody>
                    <a:bodyPr/>
                    <a:lstStyle/>
                    <a:p>
                      <a:r>
                        <a:rPr lang="ta-IN"/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strcpy(s1, s2)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Copies string s2 into string s1.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02">
                <a:tc>
                  <a:txBody>
                    <a:bodyPr/>
                    <a:lstStyle/>
                    <a:p>
                      <a:r>
                        <a:rPr lang="ta-IN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strcat(s1, s2)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Concatenates string s2 onto the end of string s1.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09">
                <a:tc>
                  <a:txBody>
                    <a:bodyPr/>
                    <a:lstStyle/>
                    <a:p>
                      <a:r>
                        <a:rPr lang="ta-IN"/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strlen(s1)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length of string s1.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795">
                <a:tc>
                  <a:txBody>
                    <a:bodyPr/>
                    <a:lstStyle/>
                    <a:p>
                      <a:r>
                        <a:rPr lang="ta-IN"/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strcmp(s1, s2)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0 if s1 and s2 are the same; less than 0 if s1&lt;s2; greater than 0 if s1&gt;s2.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</TotalTime>
  <Words>322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String</vt:lpstr>
      <vt:lpstr>String</vt:lpstr>
      <vt:lpstr>Declaration of string</vt:lpstr>
      <vt:lpstr>Initializing Array string</vt:lpstr>
      <vt:lpstr>Example</vt:lpstr>
      <vt:lpstr>C Library 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user</dc:creator>
  <cp:lastModifiedBy>Nitin Mogalapalli</cp:lastModifiedBy>
  <cp:revision>9</cp:revision>
  <dcterms:created xsi:type="dcterms:W3CDTF">2015-10-01T11:10:39Z</dcterms:created>
  <dcterms:modified xsi:type="dcterms:W3CDTF">2021-06-11T13:21:11Z</dcterms:modified>
</cp:coreProperties>
</file>