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F8A170-8232-49DC-BD41-C41D255F195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6E1BC2-A3DC-4B8B-9066-882F5C904EF8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</a:t>
            </a:r>
            <a:r>
              <a:rPr lang="en-US"/>
              <a:t>by 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Pointer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pointer</a:t>
            </a:r>
            <a:r>
              <a:rPr lang="en-US" dirty="0"/>
              <a:t> is a variable which contains or hold the address of another variable. We can create pointer variable of any type of variable for example integer type pointer is </a:t>
            </a:r>
            <a:r>
              <a:rPr lang="en-US" b="1" dirty="0"/>
              <a:t>'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'</a:t>
            </a:r>
            <a:r>
              <a:rPr lang="en-US" dirty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pointer following symbols are use;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905000"/>
          <a:ext cx="7239000" cy="3352801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9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Symbol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624">
                <a:tc>
                  <a:txBody>
                    <a:bodyPr/>
                    <a:lstStyle/>
                    <a:p>
                      <a:r>
                        <a:rPr lang="en-US"/>
                        <a:t>&amp; (ampersand sign)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 of 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Give the address of a variable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481">
                <a:tc>
                  <a:txBody>
                    <a:bodyPr/>
                    <a:lstStyle/>
                    <a:p>
                      <a:r>
                        <a:rPr lang="en-US"/>
                        <a:t>* (asterisk sign)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Indirection 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the contents of an object pointed to by a pointer.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 of pointer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reduces the code and improves the performance, because it direct access the address of variable.</a:t>
            </a:r>
          </a:p>
          <a:p>
            <a:r>
              <a:rPr lang="en-US" dirty="0"/>
              <a:t>Using pointer concept we can return multiple value from any function.</a:t>
            </a:r>
          </a:p>
          <a:p>
            <a:r>
              <a:rPr lang="en-US" dirty="0"/>
              <a:t>Using pointer we can access any memory location from pointer.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 Of Operator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of operator </a:t>
            </a:r>
            <a:r>
              <a:rPr lang="en-US" b="1" dirty="0"/>
              <a:t>&amp;</a:t>
            </a:r>
            <a:r>
              <a:rPr lang="en-US" dirty="0"/>
              <a:t> gives the address of a variable. For display address of variable, we need </a:t>
            </a:r>
            <a:r>
              <a:rPr lang="en-US" b="1" dirty="0"/>
              <a:t>%u</a:t>
            </a:r>
            <a:r>
              <a:rPr lang="en-US" dirty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Declaring a pointer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language for declared pointer we can use </a:t>
            </a:r>
            <a:r>
              <a:rPr lang="en-US" b="1" dirty="0"/>
              <a:t>* (asterisk symbol)</a:t>
            </a:r>
            <a:r>
              <a:rPr lang="en-US" dirty="0"/>
              <a:t>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dirty="0"/>
              <a:t> *p; //pointer to integer </a:t>
            </a:r>
          </a:p>
          <a:p>
            <a:pPr>
              <a:buNone/>
            </a:pPr>
            <a:r>
              <a:rPr lang="en-US" b="1" dirty="0"/>
              <a:t>	char</a:t>
            </a:r>
            <a:r>
              <a:rPr lang="en-US" dirty="0"/>
              <a:t> *</a:t>
            </a:r>
            <a:r>
              <a:rPr lang="en-US" dirty="0" err="1"/>
              <a:t>ch</a:t>
            </a:r>
            <a:r>
              <a:rPr lang="en-US" dirty="0"/>
              <a:t>; //pointer to character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W.A.P. to print the value and its address of the variable.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("Enter the value of a=");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p=&amp;a;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("%d",*p);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("the address of a =%</a:t>
            </a:r>
            <a:r>
              <a:rPr lang="en-US" dirty="0" err="1"/>
              <a:t>u",&amp;p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W.A.P. to find the sum of two values using pointer.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a,b,t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*p1,*p2;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("enter any two values=");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d%d",&amp;a,&amp;b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p1=&amp;a;</a:t>
            </a:r>
          </a:p>
          <a:p>
            <a:pPr>
              <a:buNone/>
            </a:pPr>
            <a:r>
              <a:rPr lang="en-US" dirty="0"/>
              <a:t>p2=&amp;b;</a:t>
            </a:r>
          </a:p>
          <a:p>
            <a:pPr>
              <a:buNone/>
            </a:pPr>
            <a:r>
              <a:rPr lang="en-US" dirty="0"/>
              <a:t>t=*p1+*p2;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("the total of the two values = %</a:t>
            </a:r>
            <a:r>
              <a:rPr lang="en-US" dirty="0" err="1"/>
              <a:t>d",t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363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Verdana</vt:lpstr>
      <vt:lpstr>Wingdings 2</vt:lpstr>
      <vt:lpstr>Solstice</vt:lpstr>
      <vt:lpstr>Pointer</vt:lpstr>
      <vt:lpstr>Pointer</vt:lpstr>
      <vt:lpstr>In pointer following symbols are use;</vt:lpstr>
      <vt:lpstr>Advantage of pointer</vt:lpstr>
      <vt:lpstr>Address Of Operator</vt:lpstr>
      <vt:lpstr>Declaring a pointer</vt:lpstr>
      <vt:lpstr>W.A.P. to print the value and its address of the variable.</vt:lpstr>
      <vt:lpstr>W.A.P. to find the sum of two values using pointer.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creator>user</dc:creator>
  <cp:lastModifiedBy>Nitin Mogalapalli</cp:lastModifiedBy>
  <cp:revision>6</cp:revision>
  <dcterms:created xsi:type="dcterms:W3CDTF">2015-10-01T11:44:36Z</dcterms:created>
  <dcterms:modified xsi:type="dcterms:W3CDTF">2021-06-11T13:21:35Z</dcterms:modified>
</cp:coreProperties>
</file>