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D44D80-BF70-4473-ACA5-F0762129D7DE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CA29B60-E052-4B58-91C3-9B62B898FB43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/>
              <a:t>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Keyword is a predefined or reserved word in C library with a fixed meaning and used to </a:t>
            </a:r>
          </a:p>
          <a:p>
            <a:endParaRPr lang="en-US" dirty="0"/>
          </a:p>
          <a:p>
            <a:r>
              <a:rPr lang="en-US" dirty="0"/>
              <a:t>perform an internal operation. C Language supports 32 keywords.</a:t>
            </a:r>
          </a:p>
          <a:p>
            <a:endParaRPr lang="en-US" dirty="0"/>
          </a:p>
          <a:p>
            <a:r>
              <a:rPr lang="en-US" dirty="0"/>
              <a:t>Every Keyword exists in lower case letter like auto, break, case, const, continue, </a:t>
            </a:r>
            <a:r>
              <a:rPr lang="en-US" dirty="0" err="1"/>
              <a:t>int</a:t>
            </a:r>
            <a:r>
              <a:rPr lang="en-US" dirty="0"/>
              <a:t> etc.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32 Keywords in C Language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auto		double	</a:t>
            </a:r>
            <a:r>
              <a:rPr lang="en-US" dirty="0" err="1"/>
              <a:t>int</a:t>
            </a:r>
            <a:r>
              <a:rPr lang="en-US" dirty="0"/>
              <a:t>		struct</a:t>
            </a:r>
          </a:p>
          <a:p>
            <a:pPr>
              <a:buNone/>
            </a:pPr>
            <a:r>
              <a:rPr lang="en-US" dirty="0"/>
              <a:t>break	else		long		switch</a:t>
            </a:r>
          </a:p>
          <a:p>
            <a:pPr>
              <a:buNone/>
            </a:pPr>
            <a:r>
              <a:rPr lang="en-US" dirty="0"/>
              <a:t>case		</a:t>
            </a:r>
            <a:r>
              <a:rPr lang="en-US" dirty="0" err="1"/>
              <a:t>enum</a:t>
            </a:r>
            <a:r>
              <a:rPr lang="en-US" dirty="0"/>
              <a:t>		register	</a:t>
            </a:r>
            <a:r>
              <a:rPr lang="en-US" dirty="0" err="1"/>
              <a:t>typedef</a:t>
            </a:r>
            <a:endParaRPr lang="en-US" dirty="0"/>
          </a:p>
          <a:p>
            <a:pPr>
              <a:buNone/>
            </a:pPr>
            <a:r>
              <a:rPr lang="en-US" dirty="0"/>
              <a:t>char		extern	return	union</a:t>
            </a:r>
          </a:p>
          <a:p>
            <a:pPr>
              <a:buNone/>
            </a:pPr>
            <a:r>
              <a:rPr lang="en-US" dirty="0"/>
              <a:t>const	float		short		unsigned</a:t>
            </a:r>
          </a:p>
          <a:p>
            <a:pPr>
              <a:buNone/>
            </a:pPr>
            <a:r>
              <a:rPr lang="en-US" dirty="0"/>
              <a:t>continue	for		signed	void</a:t>
            </a:r>
          </a:p>
          <a:p>
            <a:pPr>
              <a:buNone/>
            </a:pPr>
            <a:r>
              <a:rPr lang="en-US" dirty="0"/>
              <a:t>default	</a:t>
            </a:r>
            <a:r>
              <a:rPr lang="en-US" dirty="0" err="1"/>
              <a:t>goto</a:t>
            </a:r>
            <a:r>
              <a:rPr lang="en-US" dirty="0"/>
              <a:t>		</a:t>
            </a:r>
            <a:r>
              <a:rPr lang="en-US" dirty="0" err="1"/>
              <a:t>sizeof</a:t>
            </a:r>
            <a:r>
              <a:rPr lang="en-US" dirty="0"/>
              <a:t>		volatile</a:t>
            </a:r>
          </a:p>
          <a:p>
            <a:pPr>
              <a:buNone/>
            </a:pPr>
            <a:r>
              <a:rPr lang="en-US" dirty="0"/>
              <a:t>do		if		static		while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132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Verdana</vt:lpstr>
      <vt:lpstr>Wingdings 2</vt:lpstr>
      <vt:lpstr>Solstice</vt:lpstr>
      <vt:lpstr>Keywords</vt:lpstr>
      <vt:lpstr>Keywords:-</vt:lpstr>
      <vt:lpstr>32 Keywords in C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</dc:title>
  <dc:creator>user</dc:creator>
  <cp:lastModifiedBy>Nitin Mogalapalli</cp:lastModifiedBy>
  <cp:revision>3</cp:revision>
  <dcterms:created xsi:type="dcterms:W3CDTF">2015-10-02T04:07:35Z</dcterms:created>
  <dcterms:modified xsi:type="dcterms:W3CDTF">2021-06-11T13:13:01Z</dcterms:modified>
</cp:coreProperties>
</file>