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D50-C81B-42A7-BE4D-03B711CA1B58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1AD2-0F56-4608-8DE9-F7D5FF630B3D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D50-C81B-42A7-BE4D-03B711CA1B58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1AD2-0F56-4608-8DE9-F7D5FF630B3D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D50-C81B-42A7-BE4D-03B711CA1B58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1AD2-0F56-4608-8DE9-F7D5FF630B3D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D50-C81B-42A7-BE4D-03B711CA1B58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1AD2-0F56-4608-8DE9-F7D5FF630B3D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D50-C81B-42A7-BE4D-03B711CA1B58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1AD2-0F56-4608-8DE9-F7D5FF630B3D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D50-C81B-42A7-BE4D-03B711CA1B58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1AD2-0F56-4608-8DE9-F7D5FF630B3D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D50-C81B-42A7-BE4D-03B711CA1B58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1AD2-0F56-4608-8DE9-F7D5FF630B3D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D50-C81B-42A7-BE4D-03B711CA1B58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1AD2-0F56-4608-8DE9-F7D5FF630B3D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D50-C81B-42A7-BE4D-03B711CA1B58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1AD2-0F56-4608-8DE9-F7D5FF630B3D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D50-C81B-42A7-BE4D-03B711CA1B58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1AD2-0F56-4608-8DE9-F7D5FF630B3D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D50-C81B-42A7-BE4D-03B711CA1B58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1AD2-0F56-4608-8DE9-F7D5FF630B3D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F5A1D50-C81B-42A7-BE4D-03B711CA1B58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E3B1AD2-0F56-4608-8DE9-F7D5FF630B3D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Recursion Function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 Nitin </a:t>
            </a:r>
            <a:r>
              <a:rPr lang="en-US" dirty="0"/>
              <a:t>Mogalapalli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Recursion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Function is call within same function is called </a:t>
            </a:r>
            <a:r>
              <a:rPr lang="en-US" b="1" dirty="0"/>
              <a:t>Recursion</a:t>
            </a:r>
            <a:r>
              <a:rPr lang="en-US" dirty="0"/>
              <a:t>. The function which call same function is called </a:t>
            </a:r>
            <a:r>
              <a:rPr lang="en-US" b="1" dirty="0"/>
              <a:t>recursive function</a:t>
            </a:r>
            <a:r>
              <a:rPr lang="en-US" dirty="0"/>
              <a:t>. In other word when a function call itself then that function is called </a:t>
            </a:r>
            <a:r>
              <a:rPr lang="en-US" b="1" dirty="0"/>
              <a:t>Recursive function</a:t>
            </a:r>
            <a:r>
              <a:rPr lang="en-US" dirty="0"/>
              <a:t>.</a:t>
            </a:r>
          </a:p>
          <a:p>
            <a:r>
              <a:rPr lang="en-US" dirty="0"/>
              <a:t>Recursive function are very useful to solve many mathematical problems like to calculate factorial of a number, generating Fibonacci series, etc.</a:t>
            </a:r>
          </a:p>
          <a:p>
            <a:pPr>
              <a:buNone/>
            </a:pPr>
            <a:r>
              <a:rPr lang="en-US" b="1" dirty="0"/>
              <a:t>Advantage of Recursion</a:t>
            </a:r>
          </a:p>
          <a:p>
            <a:r>
              <a:rPr lang="en-US" dirty="0"/>
              <a:t>Function calling related information will be maintained by recursion.</a:t>
            </a:r>
          </a:p>
          <a:p>
            <a:r>
              <a:rPr lang="en-US" dirty="0"/>
              <a:t>Stack evaluation will be take place by using recursion.</a:t>
            </a:r>
          </a:p>
          <a:p>
            <a:r>
              <a:rPr lang="en-US" dirty="0"/>
              <a:t>In fix prefix, post-fix notation will be evaluated by using recursion.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</TotalTime>
  <Words>105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Gill Sans MT</vt:lpstr>
      <vt:lpstr>Verdana</vt:lpstr>
      <vt:lpstr>Wingdings 2</vt:lpstr>
      <vt:lpstr>Solstice</vt:lpstr>
      <vt:lpstr>Recursion Function</vt:lpstr>
      <vt:lpstr>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Function</dc:title>
  <dc:creator>user</dc:creator>
  <cp:lastModifiedBy>Nitin Mogalapalli</cp:lastModifiedBy>
  <cp:revision>5</cp:revision>
  <dcterms:created xsi:type="dcterms:W3CDTF">2015-10-01T10:20:45Z</dcterms:created>
  <dcterms:modified xsi:type="dcterms:W3CDTF">2021-06-11T13:22:55Z</dcterms:modified>
</cp:coreProperties>
</file>