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8C61F7A-2317-49CA-95B8-C9CE09646410}" type="datetimeFigureOut">
              <a:rPr lang="ta-IN" smtClean="0"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A9DFD4-2379-4C80-9750-E3D4E06F68E0}" type="slidenum">
              <a:rPr lang="ta-IN" smtClean="0"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Nitin </a:t>
            </a:r>
            <a:r>
              <a:rPr lang="en-US" dirty="0"/>
              <a:t>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</a:t>
            </a:r>
            <a:r>
              <a:rPr lang="en-US" dirty="0"/>
              <a:t> is a user defined data type which hold or store homogeneous data item or element in a singe variable. It is a Combination of primitive and derived data type.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Need of Structure ?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C language array is also a user defined data type but array hold or store only similar type of data, If we want to store different-different type of data in then we need to defined separate variable for each type of data.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	Example: </a:t>
            </a:r>
            <a:r>
              <a:rPr lang="en-US" dirty="0"/>
              <a:t>Suppose we want to store Student record, then we need to store....</a:t>
            </a:r>
          </a:p>
          <a:p>
            <a:r>
              <a:rPr lang="en-US" dirty="0"/>
              <a:t>Student Name</a:t>
            </a:r>
          </a:p>
          <a:p>
            <a:r>
              <a:rPr lang="en-US" dirty="0"/>
              <a:t>Roll number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For store Student name and Address we need character data type, for Roll number and class we need integer data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Defining a Structure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</a:t>
            </a:r>
          </a:p>
          <a:p>
            <a:pPr>
              <a:buNone/>
            </a:pPr>
            <a:r>
              <a:rPr lang="en-US" dirty="0"/>
              <a:t>struct tagname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Datatype1 member1; </a:t>
            </a:r>
          </a:p>
          <a:p>
            <a:pPr>
              <a:buNone/>
            </a:pPr>
            <a:r>
              <a:rPr lang="en-US" dirty="0"/>
              <a:t>Datatype2 member2; </a:t>
            </a:r>
          </a:p>
          <a:p>
            <a:pPr>
              <a:buNone/>
            </a:pPr>
            <a:r>
              <a:rPr lang="en-US" dirty="0"/>
              <a:t>Datatype3 member3; ........... </a:t>
            </a:r>
          </a:p>
          <a:p>
            <a:pPr>
              <a:buNone/>
            </a:pPr>
            <a:r>
              <a:rPr lang="en-US" dirty="0"/>
              <a:t>}; </a:t>
            </a:r>
          </a:p>
          <a:p>
            <a:r>
              <a:rPr lang="en-US" dirty="0"/>
              <a:t>At end of the structure creation (;) must be required because it indicates that an entity is constructed.</a:t>
            </a:r>
            <a:br>
              <a:rPr lang="en-US" dirty="0"/>
            </a:b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to create structure variable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struct</a:t>
            </a:r>
            <a:r>
              <a:rPr lang="en-US" dirty="0"/>
              <a:t> tagname variable;</a:t>
            </a: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of Structure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struct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id; </a:t>
            </a:r>
          </a:p>
          <a:p>
            <a:pPr>
              <a:buNone/>
            </a:pPr>
            <a:r>
              <a:rPr lang="en-US" b="1" dirty="0"/>
              <a:t>char</a:t>
            </a:r>
            <a:r>
              <a:rPr lang="en-US" dirty="0"/>
              <a:t> name[36]; </a:t>
            </a:r>
          </a:p>
          <a:p>
            <a:pPr>
              <a:buNone/>
            </a:pPr>
            <a:r>
              <a:rPr lang="en-US" b="1" dirty="0"/>
              <a:t>float</a:t>
            </a:r>
            <a:r>
              <a:rPr lang="en-US" dirty="0"/>
              <a:t> </a:t>
            </a:r>
            <a:r>
              <a:rPr lang="en-US" dirty="0" err="1"/>
              <a:t>sal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/>
              <a:t>struct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e; </a:t>
            </a:r>
          </a:p>
          <a:p>
            <a:pPr>
              <a:buNone/>
            </a:pPr>
            <a:r>
              <a:rPr lang="en-US" dirty="0" err="1"/>
              <a:t>clrscr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("Enter employee Id, Name, Salary: "); 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d",&amp;e.id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s",&amp;e.name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f",&amp;e.sal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("Id: %</a:t>
            </a:r>
            <a:r>
              <a:rPr lang="en-US" dirty="0" err="1"/>
              <a:t>d",e.id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</a:t>
            </a:r>
            <a:r>
              <a:rPr lang="en-US" dirty="0" err="1"/>
              <a:t>s",e.name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nSalary</a:t>
            </a:r>
            <a:r>
              <a:rPr lang="en-US" dirty="0"/>
              <a:t>: %</a:t>
            </a:r>
            <a:r>
              <a:rPr lang="en-US" dirty="0" err="1"/>
              <a:t>f",e.sal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  <a:endParaRPr lang="ta-IN" dirty="0"/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</TotalTime>
  <Words>295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Structure</vt:lpstr>
      <vt:lpstr>Structure</vt:lpstr>
      <vt:lpstr>Why Need of Structure ?</vt:lpstr>
      <vt:lpstr>Defining a Structure</vt:lpstr>
      <vt:lpstr>Syntax to create structure variable</vt:lpstr>
      <vt:lpstr>Example of Structure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>user</dc:creator>
  <cp:lastModifiedBy>Nitin Mogalapalli</cp:lastModifiedBy>
  <cp:revision>7</cp:revision>
  <dcterms:created xsi:type="dcterms:W3CDTF">2015-10-01T11:26:10Z</dcterms:created>
  <dcterms:modified xsi:type="dcterms:W3CDTF">2021-06-11T13:23:23Z</dcterms:modified>
</cp:coreProperties>
</file>