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624235-0D9F-4B47-86DE-8471F3FD14B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850309A-62DE-4523-BEB1-D765BE4C4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Handling in C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</a:t>
            </a:r>
            <a:r>
              <a:rPr lang="en-US"/>
              <a:t>by Nitin 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File Handling in C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  <a:r>
              <a:rPr lang="en-US" dirty="0"/>
              <a:t> concept in C language is used for store a data permanently in computer. Using file handling we can store our data in Secondary memory (Hard disk). All files related function are available in </a:t>
            </a:r>
            <a:r>
              <a:rPr lang="en-US" b="1" dirty="0" err="1"/>
              <a:t>stdio.h</a:t>
            </a:r>
            <a:r>
              <a:rPr lang="en-US" dirty="0"/>
              <a:t> header file.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File Handling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i="1" dirty="0"/>
              <a:t>will contain the data even after program exit</a:t>
            </a:r>
            <a:r>
              <a:rPr lang="en-US" dirty="0"/>
              <a:t>. Normally we use variable or array to store data, but data is lost after program exit. Variables and arrays are non-permanent storage medium whereas file is permanent storage medium.</a:t>
            </a:r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achieve File Handling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achieving file handling in C we need follow following steps</a:t>
            </a:r>
          </a:p>
          <a:p>
            <a:r>
              <a:rPr lang="en-US" dirty="0"/>
              <a:t>Naming a file</a:t>
            </a:r>
          </a:p>
          <a:p>
            <a:r>
              <a:rPr lang="en-US" dirty="0"/>
              <a:t>Opening a file</a:t>
            </a:r>
          </a:p>
          <a:p>
            <a:r>
              <a:rPr lang="en-US" dirty="0"/>
              <a:t>Reading data from file</a:t>
            </a:r>
          </a:p>
          <a:p>
            <a:r>
              <a:rPr lang="en-US" dirty="0"/>
              <a:t>Writing data into file</a:t>
            </a:r>
          </a:p>
          <a:p>
            <a:r>
              <a:rPr lang="en-US" dirty="0"/>
              <a:t>Closing a file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Functions use in File Handling</a:t>
            </a:r>
            <a:endParaRPr lang="ta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1" y="1371601"/>
          <a:ext cx="7620001" cy="505250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69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/>
                        <a:t>S.No</a:t>
                      </a:r>
                      <a:endParaRPr lang="en-US" sz="2800" b="1" dirty="0"/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/>
                        <a:t>Function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Operation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69">
                <a:tc>
                  <a:txBody>
                    <a:bodyPr/>
                    <a:lstStyle/>
                    <a:p>
                      <a:r>
                        <a:rPr lang="ta-IN" sz="2400" dirty="0"/>
                        <a:t>1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fopen()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To create a file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80">
                <a:tc>
                  <a:txBody>
                    <a:bodyPr/>
                    <a:lstStyle/>
                    <a:p>
                      <a:r>
                        <a:rPr lang="ta-IN" sz="2400" dirty="0"/>
                        <a:t>2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fclose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To close an existing file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80">
                <a:tc>
                  <a:txBody>
                    <a:bodyPr/>
                    <a:lstStyle/>
                    <a:p>
                      <a:r>
                        <a:rPr lang="ta-IN" sz="2400"/>
                        <a:t>3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getc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a character from a file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80">
                <a:tc>
                  <a:txBody>
                    <a:bodyPr/>
                    <a:lstStyle/>
                    <a:p>
                      <a:r>
                        <a:rPr lang="ta-IN" sz="2400"/>
                        <a:t>4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putc()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character in file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80">
                <a:tc>
                  <a:txBody>
                    <a:bodyPr/>
                    <a:lstStyle/>
                    <a:p>
                      <a:r>
                        <a:rPr lang="ta-IN" sz="2400"/>
                        <a:t>5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fprintf()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 write set of data in file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80">
                <a:tc>
                  <a:txBody>
                    <a:bodyPr/>
                    <a:lstStyle/>
                    <a:p>
                      <a:r>
                        <a:rPr lang="ta-IN" sz="2400" dirty="0"/>
                        <a:t>6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fscanf()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 read set of data from file.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918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ta-IN" sz="2400" dirty="0"/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getw()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 read an integer from a file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0634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ta-IN" sz="2400" dirty="0"/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putw()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 write an integer in file</a:t>
                      </a:r>
                    </a:p>
                  </a:txBody>
                  <a:tcPr marL="43578" marR="43578" marT="43578" marB="4357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Defining and Opening a File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structure of file is defined as FILE in the standard I/O function. So all files should be declared as type FILE.</a:t>
            </a:r>
          </a:p>
          <a:p>
            <a:r>
              <a:rPr lang="en-US" dirty="0"/>
              <a:t>Before opening any file we need to specify for which purpose we open file, for example file open for write or read purpose.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FILE *</a:t>
            </a:r>
            <a:r>
              <a:rPr lang="en-US" dirty="0" err="1"/>
              <a:t>fp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/>
              <a:t>fp=</a:t>
            </a:r>
            <a:r>
              <a:rPr lang="en-US" dirty="0" err="1"/>
              <a:t>fopen</a:t>
            </a:r>
            <a:r>
              <a:rPr lang="en-US" dirty="0"/>
              <a:t>("filename", "mode");</a:t>
            </a:r>
          </a:p>
          <a:p>
            <a:r>
              <a:rPr lang="en-US" dirty="0"/>
              <a:t>Here </a:t>
            </a:r>
            <a:r>
              <a:rPr lang="en-US" dirty="0" err="1"/>
              <a:t>fp</a:t>
            </a:r>
            <a:r>
              <a:rPr lang="en-US" dirty="0"/>
              <a:t> declare a variable as a pointer to the data type FILE.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Closing a File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must be close after completion of all operation related to file. For closing file we </a:t>
            </a:r>
            <a:r>
              <a:rPr lang="en-US" dirty="0" err="1"/>
              <a:t>need</a:t>
            </a:r>
            <a:r>
              <a:rPr lang="en-US" b="1" dirty="0" err="1"/>
              <a:t>fclose</a:t>
            </a:r>
            <a:r>
              <a:rPr lang="en-US" b="1" dirty="0"/>
              <a:t>()</a:t>
            </a:r>
            <a:r>
              <a:rPr lang="en-US" dirty="0"/>
              <a:t> function.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Filepointer</a:t>
            </a:r>
            <a:r>
              <a:rPr lang="en-US" dirty="0"/>
              <a:t>);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File Opening mode</a:t>
            </a:r>
            <a:endParaRPr lang="ta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799" y="1371599"/>
          <a:ext cx="7848600" cy="5421269"/>
        </p:xfrm>
        <a:graphic>
          <a:graphicData uri="http://schemas.openxmlformats.org/drawingml/2006/table">
            <a:tbl>
              <a:tblPr/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93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S.No</a:t>
                      </a:r>
                      <a:endParaRPr lang="en-US" sz="2000" b="1" dirty="0"/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Mode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Meaning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Purpose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ta-IN" sz="2000" dirty="0"/>
                        <a:t>1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Reading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Open the file for reading only.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ta-IN" sz="2000" dirty="0"/>
                        <a:t>2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Writing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 the file for writing only.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375">
                <a:tc>
                  <a:txBody>
                    <a:bodyPr/>
                    <a:lstStyle/>
                    <a:p>
                      <a:r>
                        <a:rPr lang="ta-IN" sz="2000"/>
                        <a:t>3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Appending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 the file for appending (or adding) data to it.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523">
                <a:tc>
                  <a:txBody>
                    <a:bodyPr/>
                    <a:lstStyle/>
                    <a:p>
                      <a:r>
                        <a:rPr lang="ta-IN" sz="2000"/>
                        <a:t>4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r+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Reading + Writing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New data is written at the beginning override existing data.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082">
                <a:tc>
                  <a:txBody>
                    <a:bodyPr/>
                    <a:lstStyle/>
                    <a:p>
                      <a:r>
                        <a:rPr lang="ta-IN" sz="2000"/>
                        <a:t>5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w+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Writing + Reading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Override existing data.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ta-IN" sz="2000"/>
                        <a:t>6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a+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Reading + Appending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 new data is appended at the end of file.</a:t>
                      </a:r>
                    </a:p>
                  </a:txBody>
                  <a:tcPr marL="35571" marR="35571" marT="35571" marB="3557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Input / Output Operation on files</a:t>
            </a:r>
            <a:endParaRPr lang="ta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556570"/>
          <a:ext cx="7772400" cy="513743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974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S.No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Function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Operation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Syntax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76">
                <a:tc>
                  <a:txBody>
                    <a:bodyPr/>
                    <a:lstStyle/>
                    <a:p>
                      <a:r>
                        <a:rPr lang="ta-IN" sz="2000" dirty="0"/>
                        <a:t>1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getc()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Read a character from a file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getc( fp)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76">
                <a:tc>
                  <a:txBody>
                    <a:bodyPr/>
                    <a:lstStyle/>
                    <a:p>
                      <a:r>
                        <a:rPr lang="ta-IN" sz="2000" dirty="0"/>
                        <a:t>2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putc()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Write a character in file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putc(c, fp)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76">
                <a:tc>
                  <a:txBody>
                    <a:bodyPr/>
                    <a:lstStyle/>
                    <a:p>
                      <a:r>
                        <a:rPr lang="ta-IN" sz="2000" dirty="0"/>
                        <a:t>3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fprintf()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To write set of data in file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fprintf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fp</a:t>
                      </a:r>
                      <a:r>
                        <a:rPr lang="en-US" sz="2000" dirty="0"/>
                        <a:t>, "control string", list)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76">
                <a:tc>
                  <a:txBody>
                    <a:bodyPr/>
                    <a:lstStyle/>
                    <a:p>
                      <a:r>
                        <a:rPr lang="ta-IN" sz="2000" dirty="0"/>
                        <a:t>4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fscanf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To read set of data from file.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fscanf(fp, "control string", list)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76">
                <a:tc>
                  <a:txBody>
                    <a:bodyPr/>
                    <a:lstStyle/>
                    <a:p>
                      <a:r>
                        <a:rPr lang="ta-IN" sz="2000" dirty="0"/>
                        <a:t>5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getw()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To read an integer from a file.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getw(fp)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476">
                <a:tc>
                  <a:txBody>
                    <a:bodyPr/>
                    <a:lstStyle/>
                    <a:p>
                      <a:r>
                        <a:rPr lang="ta-IN" sz="2000" dirty="0"/>
                        <a:t>6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putw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 write an integer in file.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putw</a:t>
                      </a:r>
                      <a:r>
                        <a:rPr lang="en-US" sz="2000" dirty="0"/>
                        <a:t>(integer, </a:t>
                      </a:r>
                      <a:r>
                        <a:rPr lang="en-US" sz="2000" dirty="0" err="1"/>
                        <a:t>fp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38890" marR="38890" marT="38890" marB="3889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</TotalTime>
  <Words>534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Verdana</vt:lpstr>
      <vt:lpstr>Wingdings 2</vt:lpstr>
      <vt:lpstr>Solstice</vt:lpstr>
      <vt:lpstr>File Handling in C</vt:lpstr>
      <vt:lpstr>File Handling in C</vt:lpstr>
      <vt:lpstr>Advantages of File Handling</vt:lpstr>
      <vt:lpstr>How to achieve File Handling</vt:lpstr>
      <vt:lpstr>Functions use in File Handling</vt:lpstr>
      <vt:lpstr>Defining and Opening a File</vt:lpstr>
      <vt:lpstr>Closing a File</vt:lpstr>
      <vt:lpstr>File Opening mode</vt:lpstr>
      <vt:lpstr>Input / Output Operation on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in C</dc:title>
  <dc:creator>user</dc:creator>
  <cp:lastModifiedBy>Nitin Mogalapalli</cp:lastModifiedBy>
  <cp:revision>10</cp:revision>
  <dcterms:created xsi:type="dcterms:W3CDTF">2015-10-01T12:01:21Z</dcterms:created>
  <dcterms:modified xsi:type="dcterms:W3CDTF">2021-06-11T13:24:14Z</dcterms:modified>
</cp:coreProperties>
</file>