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BF0CCAD-F526-4896-8717-648917643B05}" type="datetimeFigureOut">
              <a:rPr lang="ta-IN" smtClean="0"/>
              <a:pPr/>
              <a:t>11-06-2021</a:t>
            </a:fld>
            <a:endParaRPr lang="ta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a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F00DD13-7055-4E6D-A5C3-B732F7CCBD39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Storage Classes in C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</a:t>
            </a:r>
            <a:r>
              <a:rPr lang="en-US"/>
              <a:t>by Nitin Mogalapalli</a:t>
            </a:r>
            <a:endParaRPr lang="ta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extern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extern variable is visible to all the programs. It is used if two or more files are sharing same variable or function.</a:t>
            </a:r>
            <a:endParaRPr lang="ta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 = 75 ; </a:t>
            </a:r>
            <a:br>
              <a:rPr lang="en-US" dirty="0"/>
            </a:br>
            <a:r>
              <a:rPr lang="en-US" dirty="0"/>
              <a:t>void display();</a:t>
            </a:r>
            <a:br>
              <a:rPr lang="en-US" dirty="0"/>
            </a:br>
            <a:r>
              <a:rPr lang="en-US" dirty="0"/>
              <a:t>void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extern </a:t>
            </a:r>
            <a:r>
              <a:rPr lang="en-US" dirty="0" err="1"/>
              <a:t>int</a:t>
            </a:r>
            <a:r>
              <a:rPr lang="en-US" dirty="0"/>
              <a:t> num 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nNum</a:t>
            </a:r>
            <a:r>
              <a:rPr lang="en-US" dirty="0"/>
              <a:t> : %</a:t>
            </a:r>
            <a:r>
              <a:rPr lang="en-US" dirty="0" err="1"/>
              <a:t>d",num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display();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void display()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extern </a:t>
            </a:r>
            <a:r>
              <a:rPr lang="en-US" dirty="0" err="1"/>
              <a:t>int</a:t>
            </a:r>
            <a:r>
              <a:rPr lang="en-US" dirty="0"/>
              <a:t> num 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nNum</a:t>
            </a:r>
            <a:r>
              <a:rPr lang="en-US" dirty="0"/>
              <a:t> : %</a:t>
            </a:r>
            <a:r>
              <a:rPr lang="en-US" dirty="0" err="1"/>
              <a:t>d",num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Output:- Num : 75	Num : 75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Storage Classes in C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classes are used to define scope and life time of a variable. There are four storage classes in C programming.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extern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register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6800" y="457199"/>
          <a:ext cx="7848600" cy="518899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448">
                <a:tc>
                  <a:txBody>
                    <a:bodyPr/>
                    <a:lstStyle/>
                    <a:p>
                      <a:r>
                        <a:rPr lang="en-US" sz="1800" b="1" dirty="0"/>
                        <a:t>Storage Classes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Storage Place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Default Value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Scope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Life-time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079">
                <a:tc>
                  <a:txBody>
                    <a:bodyPr/>
                    <a:lstStyle/>
                    <a:p>
                      <a:r>
                        <a:rPr lang="en-US" sz="1800" dirty="0"/>
                        <a:t>auto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RAM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Garbage Value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Local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Within function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698">
                <a:tc>
                  <a:txBody>
                    <a:bodyPr/>
                    <a:lstStyle/>
                    <a:p>
                      <a:r>
                        <a:rPr lang="en-US" sz="1800"/>
                        <a:t>extern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RAM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Zero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Global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Till the end of main program, May be declared anywhere in the program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5698">
                <a:tc>
                  <a:txBody>
                    <a:bodyPr/>
                    <a:lstStyle/>
                    <a:p>
                      <a:r>
                        <a:rPr lang="en-US" sz="1800"/>
                        <a:t>static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RAM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Zero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Local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Till the end of main program, Retains value between multiple functions call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079">
                <a:tc>
                  <a:txBody>
                    <a:bodyPr/>
                    <a:lstStyle/>
                    <a:p>
                      <a:r>
                        <a:rPr lang="en-US" sz="1800"/>
                        <a:t>register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Register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Garbage Value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Local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Within function</a:t>
                      </a:r>
                    </a:p>
                  </a:txBody>
                  <a:tcPr marL="50800" marR="50800" marT="25400" marB="254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 keyword is applied to all local variables automatically. It is the default storage class that is why it is known as automatic variable.</a:t>
            </a: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#include &lt;</a:t>
            </a:r>
            <a:r>
              <a:rPr lang="en-US" dirty="0" err="1"/>
              <a:t>stdio.h</a:t>
            </a:r>
            <a:r>
              <a:rPr lang="en-US" dirty="0"/>
              <a:t>&gt;  </a:t>
            </a:r>
          </a:p>
          <a:p>
            <a:pPr>
              <a:buNone/>
            </a:pPr>
            <a:r>
              <a:rPr lang="en-US" dirty="0"/>
              <a:t>void main()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 a=10;  </a:t>
            </a:r>
          </a:p>
          <a:p>
            <a:pPr>
              <a:buNone/>
            </a:pPr>
            <a:r>
              <a:rPr lang="en-US" dirty="0"/>
              <a:t>auto </a:t>
            </a:r>
            <a:r>
              <a:rPr lang="en-US" dirty="0" err="1"/>
              <a:t>int</a:t>
            </a:r>
            <a:r>
              <a:rPr lang="en-US" dirty="0"/>
              <a:t> b=10;	//same like above  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("%d %</a:t>
            </a:r>
            <a:r>
              <a:rPr lang="en-US" dirty="0" err="1"/>
              <a:t>d",a,b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Output:</a:t>
            </a:r>
          </a:p>
          <a:p>
            <a:pPr>
              <a:buNone/>
            </a:pPr>
            <a:r>
              <a:rPr lang="en-US" dirty="0"/>
              <a:t>10 10 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register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register variable allocates memory in register than RAM. Its size is same of register size. It has a faster access than other variables.</a:t>
            </a:r>
            <a:endParaRPr lang="ta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b="1" dirty="0"/>
              <a:t>void</a:t>
            </a:r>
            <a:r>
              <a:rPr lang="en-US" dirty="0"/>
              <a:t> main()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 num1,num2; </a:t>
            </a:r>
          </a:p>
          <a:p>
            <a:pPr>
              <a:buNone/>
            </a:pPr>
            <a:r>
              <a:rPr lang="en-US" b="1" dirty="0"/>
              <a:t>register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sum;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Number 1 : ");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("%d",&amp;num1);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nEnter</a:t>
            </a:r>
            <a:r>
              <a:rPr lang="en-US" dirty="0"/>
              <a:t> the Number 2 : ");</a:t>
            </a:r>
          </a:p>
          <a:p>
            <a:pPr>
              <a:buNone/>
            </a:pPr>
            <a:r>
              <a:rPr lang="en-US" dirty="0" err="1"/>
              <a:t>scanf</a:t>
            </a:r>
            <a:r>
              <a:rPr lang="en-US" dirty="0"/>
              <a:t>("%d",&amp;num2); </a:t>
            </a:r>
          </a:p>
          <a:p>
            <a:pPr>
              <a:buNone/>
            </a:pPr>
            <a:r>
              <a:rPr lang="en-US" dirty="0"/>
              <a:t>sum = num1 + num2; </a:t>
            </a:r>
          </a:p>
          <a:p>
            <a:pPr>
              <a:buNone/>
            </a:pP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nSum</a:t>
            </a:r>
            <a:r>
              <a:rPr lang="en-US" dirty="0"/>
              <a:t> of Numbers : %</a:t>
            </a:r>
            <a:r>
              <a:rPr lang="en-US" dirty="0" err="1"/>
              <a:t>d",sum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}</a:t>
            </a:r>
            <a:endParaRPr lang="ta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static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static</a:t>
            </a:r>
            <a:r>
              <a:rPr lang="en-US" dirty="0"/>
              <a:t> variable is initialized only once and exists till the end of the program. It retains its value between multiple functions call.</a:t>
            </a:r>
          </a:p>
          <a:p>
            <a:r>
              <a:rPr lang="en-US" dirty="0"/>
              <a:t>The static variable has the default value 0 which is provided by compiler.</a:t>
            </a:r>
          </a:p>
          <a:p>
            <a:endParaRPr lang="ta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498080" cy="48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/>
              <a:t>#include &lt;</a:t>
            </a:r>
            <a:r>
              <a:rPr lang="en-US" sz="1400" dirty="0" err="1"/>
              <a:t>stdio.h</a:t>
            </a:r>
            <a:r>
              <a:rPr lang="en-US" sz="1400" dirty="0"/>
              <a:t>&gt;  </a:t>
            </a:r>
          </a:p>
          <a:p>
            <a:pPr>
              <a:buNone/>
            </a:pPr>
            <a:r>
              <a:rPr lang="en-US" sz="1400" dirty="0"/>
              <a:t>void </a:t>
            </a:r>
            <a:r>
              <a:rPr lang="en-US" sz="1400" dirty="0" err="1"/>
              <a:t>func</a:t>
            </a:r>
            <a:r>
              <a:rPr lang="en-US" sz="1400" dirty="0"/>
              <a:t>() </a:t>
            </a:r>
          </a:p>
          <a:p>
            <a:pPr>
              <a:buNone/>
            </a:pPr>
            <a:r>
              <a:rPr lang="en-US" sz="1400" dirty="0"/>
              <a:t>{  </a:t>
            </a:r>
          </a:p>
          <a:p>
            <a:pPr>
              <a:buNone/>
            </a:pPr>
            <a:r>
              <a:rPr lang="en-US" sz="1400" dirty="0"/>
              <a:t>static </a:t>
            </a:r>
            <a:r>
              <a:rPr lang="en-US" sz="1400" dirty="0" err="1"/>
              <a:t>int</a:t>
            </a:r>
            <a:r>
              <a:rPr lang="en-US" sz="1400" dirty="0"/>
              <a:t> </a:t>
            </a:r>
            <a:r>
              <a:rPr lang="en-US" sz="1400" dirty="0" err="1"/>
              <a:t>i</a:t>
            </a:r>
            <a:r>
              <a:rPr lang="en-US" sz="1400"/>
              <a:t>=0;   //</a:t>
            </a:r>
            <a:r>
              <a:rPr lang="en-US" sz="1400" dirty="0"/>
              <a:t>static variable  </a:t>
            </a:r>
          </a:p>
          <a:p>
            <a:pPr>
              <a:buNone/>
            </a:pPr>
            <a:r>
              <a:rPr lang="en-US" sz="1400" dirty="0" err="1"/>
              <a:t>int</a:t>
            </a:r>
            <a:r>
              <a:rPr lang="en-US" sz="1400" dirty="0"/>
              <a:t> j=0;	//local variable  </a:t>
            </a:r>
          </a:p>
          <a:p>
            <a:pPr>
              <a:buNone/>
            </a:pPr>
            <a:r>
              <a:rPr lang="en-US" sz="1400" dirty="0"/>
              <a:t> </a:t>
            </a:r>
            <a:r>
              <a:rPr lang="en-US" sz="1400" dirty="0" err="1"/>
              <a:t>i</a:t>
            </a:r>
            <a:r>
              <a:rPr lang="en-US" sz="1400" dirty="0"/>
              <a:t>++;  </a:t>
            </a:r>
          </a:p>
          <a:p>
            <a:pPr>
              <a:buNone/>
            </a:pPr>
            <a:r>
              <a:rPr lang="en-US" sz="1400" dirty="0"/>
              <a:t> j++;  </a:t>
            </a:r>
          </a:p>
          <a:p>
            <a:pPr>
              <a:buNone/>
            </a:pPr>
            <a:r>
              <a:rPr lang="en-US" sz="1400" dirty="0" err="1"/>
              <a:t>printf</a:t>
            </a:r>
            <a:r>
              <a:rPr lang="en-US" sz="1400" dirty="0"/>
              <a:t>("</a:t>
            </a:r>
            <a:r>
              <a:rPr lang="en-US" sz="1400" dirty="0" err="1"/>
              <a:t>i</a:t>
            </a:r>
            <a:r>
              <a:rPr lang="en-US" sz="1400" dirty="0"/>
              <a:t>= %d and j= %d\n", </a:t>
            </a:r>
            <a:r>
              <a:rPr lang="en-US" sz="1400" dirty="0" err="1"/>
              <a:t>i</a:t>
            </a:r>
            <a:r>
              <a:rPr lang="en-US" sz="1400" dirty="0"/>
              <a:t>, j);  </a:t>
            </a:r>
          </a:p>
          <a:p>
            <a:pPr>
              <a:buNone/>
            </a:pPr>
            <a:r>
              <a:rPr lang="en-US" sz="1400" dirty="0"/>
              <a:t>}  </a:t>
            </a:r>
          </a:p>
          <a:p>
            <a:pPr>
              <a:buNone/>
            </a:pPr>
            <a:r>
              <a:rPr lang="en-US" sz="1400" dirty="0"/>
              <a:t>void main() </a:t>
            </a:r>
          </a:p>
          <a:p>
            <a:pPr>
              <a:buNone/>
            </a:pPr>
            <a:r>
              <a:rPr lang="en-US" sz="1400" dirty="0"/>
              <a:t>{  </a:t>
            </a:r>
          </a:p>
          <a:p>
            <a:r>
              <a:rPr lang="en-US" sz="1400" dirty="0"/>
              <a:t>  </a:t>
            </a:r>
            <a:r>
              <a:rPr lang="en-US" sz="1400" dirty="0" err="1"/>
              <a:t>func</a:t>
            </a:r>
            <a:r>
              <a:rPr lang="en-US" sz="1400" dirty="0"/>
              <a:t>();  </a:t>
            </a:r>
          </a:p>
          <a:p>
            <a:r>
              <a:rPr lang="en-US" sz="1400" dirty="0"/>
              <a:t>  </a:t>
            </a:r>
            <a:r>
              <a:rPr lang="en-US" sz="1400" dirty="0" err="1"/>
              <a:t>func</a:t>
            </a:r>
            <a:r>
              <a:rPr lang="en-US" sz="1400" dirty="0"/>
              <a:t>();  </a:t>
            </a:r>
          </a:p>
          <a:p>
            <a:r>
              <a:rPr lang="en-US" sz="1400" dirty="0"/>
              <a:t>  </a:t>
            </a:r>
            <a:r>
              <a:rPr lang="en-US" sz="1400" dirty="0" err="1"/>
              <a:t>func</a:t>
            </a:r>
            <a:r>
              <a:rPr lang="en-US" sz="1400" dirty="0"/>
              <a:t>();  </a:t>
            </a:r>
          </a:p>
          <a:p>
            <a:r>
              <a:rPr lang="en-US" sz="1400" dirty="0"/>
              <a:t>}  </a:t>
            </a:r>
          </a:p>
          <a:p>
            <a:pPr>
              <a:buNone/>
            </a:pPr>
            <a:r>
              <a:rPr lang="en-US" sz="1400" dirty="0"/>
              <a:t>Output:</a:t>
            </a:r>
          </a:p>
          <a:p>
            <a:pPr>
              <a:buNone/>
            </a:pPr>
            <a:r>
              <a:rPr lang="en-US" sz="1400" dirty="0" err="1"/>
              <a:t>i</a:t>
            </a:r>
            <a:r>
              <a:rPr lang="en-US" sz="1400" dirty="0"/>
              <a:t>= 1 and j= 1 </a:t>
            </a:r>
          </a:p>
          <a:p>
            <a:pPr>
              <a:buNone/>
            </a:pPr>
            <a:r>
              <a:rPr lang="en-US" sz="1400" dirty="0" err="1"/>
              <a:t>i</a:t>
            </a:r>
            <a:r>
              <a:rPr lang="en-US" sz="1400" dirty="0"/>
              <a:t>= 2 and j= 1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 3 and j= 1 </a:t>
            </a:r>
          </a:p>
          <a:p>
            <a:pPr>
              <a:buNone/>
            </a:pPr>
            <a:endParaRPr lang="ta-IN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</TotalTime>
  <Words>493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Verdana</vt:lpstr>
      <vt:lpstr>Wingdings 2</vt:lpstr>
      <vt:lpstr>Solstice</vt:lpstr>
      <vt:lpstr>Storage Classes in C</vt:lpstr>
      <vt:lpstr>Storage Classes in C</vt:lpstr>
      <vt:lpstr>PowerPoint Presentation</vt:lpstr>
      <vt:lpstr>auto</vt:lpstr>
      <vt:lpstr>Example</vt:lpstr>
      <vt:lpstr>register</vt:lpstr>
      <vt:lpstr>Example</vt:lpstr>
      <vt:lpstr>static</vt:lpstr>
      <vt:lpstr>Example</vt:lpstr>
      <vt:lpstr>extern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 in C</dc:title>
  <dc:creator>user</dc:creator>
  <cp:lastModifiedBy>Nitin Mogalapalli</cp:lastModifiedBy>
  <cp:revision>7</cp:revision>
  <dcterms:created xsi:type="dcterms:W3CDTF">2017-01-04T06:17:09Z</dcterms:created>
  <dcterms:modified xsi:type="dcterms:W3CDTF">2021-06-11T13:24:40Z</dcterms:modified>
</cp:coreProperties>
</file>