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C11B5B-F003-484E-8C42-71DA8AE2824C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449EF6A-AE54-481A-95F2-9D5AE01F0E50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/>
              <a:t>Nitin Mogalapalli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Generally Comments are used to provide the description about the Logic written in program. </a:t>
            </a:r>
          </a:p>
          <a:p>
            <a:endParaRPr lang="en-US" dirty="0"/>
          </a:p>
          <a:p>
            <a:r>
              <a:rPr lang="en-US" dirty="0"/>
              <a:t>Comments are not display on output screen.</a:t>
            </a:r>
          </a:p>
          <a:p>
            <a:endParaRPr lang="en-US" dirty="0"/>
          </a:p>
          <a:p>
            <a:r>
              <a:rPr lang="en-US" dirty="0"/>
              <a:t>When we are used the comments, then that specific part will be ignored by compiler.</a:t>
            </a:r>
          </a:p>
          <a:p>
            <a:endParaRPr lang="en-US" dirty="0"/>
          </a:p>
          <a:p>
            <a:r>
              <a:rPr lang="en-US" dirty="0"/>
              <a:t>In 'C' language two types of comments are possible</a:t>
            </a:r>
          </a:p>
          <a:p>
            <a:endParaRPr lang="en-US" dirty="0"/>
          </a:p>
          <a:p>
            <a:r>
              <a:rPr lang="en-US" dirty="0"/>
              <a:t>1.Single line comments</a:t>
            </a:r>
          </a:p>
          <a:p>
            <a:r>
              <a:rPr lang="en-US" dirty="0"/>
              <a:t>2.Multiple line comments</a:t>
            </a: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1.Single line comments:-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line comments can be provided by using / /....................</a:t>
            </a:r>
          </a:p>
          <a:p>
            <a:endParaRPr lang="en-US" dirty="0"/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2.Multiple line comments:-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line comments can be provided by using /*......................*/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</TotalTime>
  <Words>98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Verdana</vt:lpstr>
      <vt:lpstr>Wingdings 2</vt:lpstr>
      <vt:lpstr>Solstice</vt:lpstr>
      <vt:lpstr>Comments</vt:lpstr>
      <vt:lpstr>Comments:-</vt:lpstr>
      <vt:lpstr>1.Single line comments:-</vt:lpstr>
      <vt:lpstr>2.Multiple line comments:-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</dc:title>
  <dc:creator>user</dc:creator>
  <cp:lastModifiedBy>Nitin Mogalapalli</cp:lastModifiedBy>
  <cp:revision>3</cp:revision>
  <dcterms:created xsi:type="dcterms:W3CDTF">2015-10-02T04:05:02Z</dcterms:created>
  <dcterms:modified xsi:type="dcterms:W3CDTF">2021-06-11T13:13:52Z</dcterms:modified>
</cp:coreProperties>
</file>