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a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4908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8492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64086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5318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27793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22133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7588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4623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9349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36675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6924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2960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5020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8873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4432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4861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42507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E3D51D-CA69-4163-84D2-B1250B94BFCF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266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“C” Program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Nitin </a:t>
            </a:r>
            <a:r>
              <a:rPr lang="en-US"/>
              <a:t>mogalapalli</a:t>
            </a:r>
            <a:endParaRPr lang="ta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“C” Program:-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02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Documentation              (Optional)</a:t>
            </a:r>
          </a:p>
          <a:p>
            <a:pPr>
              <a:buNone/>
            </a:pPr>
            <a:r>
              <a:rPr lang="en-US" sz="2800" dirty="0"/>
              <a:t>Header Files	                   (Optional)</a:t>
            </a:r>
          </a:p>
          <a:p>
            <a:pPr>
              <a:buNone/>
            </a:pPr>
            <a:r>
              <a:rPr lang="en-US" sz="2800" dirty="0"/>
              <a:t>Global Declaration         (Optional)  </a:t>
            </a:r>
          </a:p>
          <a:p>
            <a:pPr>
              <a:buNone/>
            </a:pPr>
            <a:r>
              <a:rPr lang="en-US" sz="2800" dirty="0"/>
              <a:t>void main ( 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Local declaration ;</a:t>
            </a:r>
          </a:p>
          <a:p>
            <a:pPr>
              <a:buNone/>
            </a:pPr>
            <a:r>
              <a:rPr lang="en-US" sz="2800" dirty="0"/>
              <a:t>Statements ;</a:t>
            </a:r>
          </a:p>
          <a:p>
            <a:pPr>
              <a:buNone/>
            </a:pPr>
            <a:r>
              <a:rPr lang="en-US" sz="2800" dirty="0"/>
              <a:t>}</a:t>
            </a:r>
            <a:endParaRPr lang="ta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dirty="0"/>
              <a:t>It is like a comment and it represents our program title.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Ex:- /*  …………………….. */</a:t>
            </a:r>
          </a:p>
          <a:p>
            <a:pPr>
              <a:buNone/>
            </a:pPr>
            <a:r>
              <a:rPr lang="en-US" sz="4000" dirty="0"/>
              <a:t>Ex:- /*  Printing my name */</a:t>
            </a:r>
            <a:endParaRPr lang="ta-IN" sz="4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02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It consists of some functions which are already define to compiler.</a:t>
            </a:r>
          </a:p>
          <a:p>
            <a:pPr>
              <a:buNone/>
            </a:pPr>
            <a:r>
              <a:rPr lang="en-US" sz="2800" dirty="0"/>
              <a:t>Some of Header Files :-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stdio.h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conio.h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string.h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math.h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graphics.h</a:t>
            </a:r>
            <a:endParaRPr lang="en-US" sz="2800" dirty="0"/>
          </a:p>
          <a:p>
            <a:pPr>
              <a:buNone/>
            </a:pPr>
            <a:endParaRPr lang="ta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Here we write header files with # include.</a:t>
            </a:r>
          </a:p>
          <a:p>
            <a:pPr>
              <a:buNone/>
            </a:pPr>
            <a:r>
              <a:rPr lang="en-US" sz="3200" dirty="0"/>
              <a:t># include is a pre – processor directives</a:t>
            </a:r>
          </a:p>
          <a:p>
            <a:pPr>
              <a:buNone/>
            </a:pPr>
            <a:r>
              <a:rPr lang="en-US" sz="3200" dirty="0"/>
              <a:t>Ex:- </a:t>
            </a:r>
          </a:p>
          <a:p>
            <a:pPr>
              <a:buNone/>
            </a:pPr>
            <a:r>
              <a:rPr lang="en-US" sz="3200" dirty="0"/>
              <a:t>       # 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pPr>
              <a:buNone/>
            </a:pPr>
            <a:r>
              <a:rPr lang="en-US" sz="3200" dirty="0"/>
              <a:t>       # include &lt;</a:t>
            </a:r>
            <a:r>
              <a:rPr lang="en-US" sz="3200" dirty="0" err="1"/>
              <a:t>conio.h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69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Declaration:-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/>
              <a:t>These variables which are defined the outside the main function.</a:t>
            </a:r>
            <a:endParaRPr lang="ta-IN" sz="4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/>
              <a:t>Every “C” program must have </a:t>
            </a:r>
            <a:r>
              <a:rPr lang="en-US" sz="4800" dirty="0" err="1"/>
              <a:t>atleast</a:t>
            </a:r>
            <a:r>
              <a:rPr lang="en-US" sz="4800" dirty="0"/>
              <a:t> one function that is main.</a:t>
            </a:r>
            <a:endParaRPr lang="ta-IN" sz="4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Declaration:-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/>
              <a:t>These variables which are define in inside the main function</a:t>
            </a:r>
          </a:p>
          <a:p>
            <a:pPr>
              <a:buNone/>
            </a:pPr>
            <a:endParaRPr lang="ta-IN" sz="6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/>
              <a:t>Statements is of two types </a:t>
            </a:r>
          </a:p>
          <a:p>
            <a:pPr>
              <a:buNone/>
            </a:pPr>
            <a:r>
              <a:rPr lang="en-US" sz="4400" dirty="0"/>
              <a:t>1. Input Statement.</a:t>
            </a:r>
          </a:p>
          <a:p>
            <a:pPr>
              <a:buNone/>
            </a:pPr>
            <a:r>
              <a:rPr lang="en-US" sz="4400" dirty="0"/>
              <a:t>2. Output Statement.</a:t>
            </a:r>
            <a:endParaRPr lang="ta-IN" sz="4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208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Structure of “C” Program</vt:lpstr>
      <vt:lpstr>Structure of “C” Program:-</vt:lpstr>
      <vt:lpstr>Documentation:-</vt:lpstr>
      <vt:lpstr>Header Files:-</vt:lpstr>
      <vt:lpstr>Contd…</vt:lpstr>
      <vt:lpstr>Global Declaration:-</vt:lpstr>
      <vt:lpstr>Main Function:-</vt:lpstr>
      <vt:lpstr>Local Declaration:-</vt:lpstr>
      <vt:lpstr>Statements:-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“C” Program</dc:title>
  <dc:creator>user</dc:creator>
  <cp:lastModifiedBy>Nitin Mogalapalli</cp:lastModifiedBy>
  <cp:revision>12</cp:revision>
  <dcterms:created xsi:type="dcterms:W3CDTF">2015-10-02T11:54:50Z</dcterms:created>
  <dcterms:modified xsi:type="dcterms:W3CDTF">2021-06-11T13:14:35Z</dcterms:modified>
</cp:coreProperties>
</file>