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530009-8011-457A-8CFF-ED01AFDE1AB6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clrscr</a:t>
            </a:r>
            <a:r>
              <a:rPr lang="en-US" dirty="0"/>
              <a:t> and </a:t>
            </a:r>
            <a:r>
              <a:rPr lang="en-US" dirty="0" err="1"/>
              <a:t>getch</a:t>
            </a:r>
            <a:r>
              <a:rPr lang="en-US" dirty="0"/>
              <a:t> functions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/>
              <a:t>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Clrscr</a:t>
            </a:r>
            <a:r>
              <a:rPr lang="en-US" b="1" dirty="0"/>
              <a:t>()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predefined function in "</a:t>
            </a:r>
            <a:r>
              <a:rPr lang="en-US" dirty="0" err="1"/>
              <a:t>conio.h</a:t>
            </a:r>
            <a:r>
              <a:rPr lang="en-US" dirty="0"/>
              <a:t>" (console input output header file) used to clear the console screen. It is a predefined function, by using this function we can clear the data from console (Monitor). Using of </a:t>
            </a:r>
            <a:r>
              <a:rPr lang="en-US" dirty="0" err="1"/>
              <a:t>clrscr</a:t>
            </a:r>
            <a:r>
              <a:rPr lang="en-US" dirty="0"/>
              <a:t>() is always optional but it should be place after variable or function declaration only.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Getch</a:t>
            </a:r>
            <a:r>
              <a:rPr lang="en-US" b="1" dirty="0"/>
              <a:t>()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predefined function in "</a:t>
            </a:r>
            <a:r>
              <a:rPr lang="en-US" dirty="0" err="1"/>
              <a:t>conio.h</a:t>
            </a:r>
            <a:r>
              <a:rPr lang="en-US" dirty="0"/>
              <a:t>" (console input output header file) will tell to the console wait for some time until a key is hit given after running of program.</a:t>
            </a:r>
          </a:p>
          <a:p>
            <a:r>
              <a:rPr lang="en-US" dirty="0"/>
              <a:t>By using this function we can read a character directly from the keyboard. Generally </a:t>
            </a:r>
            <a:r>
              <a:rPr lang="en-US" dirty="0" err="1"/>
              <a:t>getch</a:t>
            </a:r>
            <a:r>
              <a:rPr lang="en-US" dirty="0"/>
              <a:t>() are placing at end of the program after printing the output on screen.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</TotalTime>
  <Words>145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Verdana</vt:lpstr>
      <vt:lpstr>Wingdings 2</vt:lpstr>
      <vt:lpstr>Solstice</vt:lpstr>
      <vt:lpstr>clrscr and getch functions</vt:lpstr>
      <vt:lpstr>Clrscr()</vt:lpstr>
      <vt:lpstr>Getch()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clrscr and getch functions</dc:title>
  <dc:creator>user</dc:creator>
  <cp:lastModifiedBy>Nitin Mogalapalli</cp:lastModifiedBy>
  <cp:revision>2</cp:revision>
  <dcterms:created xsi:type="dcterms:W3CDTF">2015-09-30T12:12:50Z</dcterms:created>
  <dcterms:modified xsi:type="dcterms:W3CDTF">2021-06-11T13:15:11Z</dcterms:modified>
</cp:coreProperties>
</file>