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0" r:id="rId5"/>
    <p:sldId id="261" r:id="rId6"/>
    <p:sldId id="262" r:id="rId7"/>
    <p:sldId id="258" r:id="rId8"/>
  </p:sldIdLst>
  <p:sldSz cx="9144000" cy="6858000" type="screen4x3"/>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ACD829D3-F77E-469C-B333-B5017EEC5227}" type="datetimeFigureOut">
              <a:rPr lang="ta-IN" smtClean="0"/>
              <a:t>11-06-2021</a:t>
            </a:fld>
            <a:endParaRPr lang="ta-IN"/>
          </a:p>
        </p:txBody>
      </p:sp>
      <p:sp>
        <p:nvSpPr>
          <p:cNvPr id="20" name="Footer Placeholder 19"/>
          <p:cNvSpPr>
            <a:spLocks noGrp="1"/>
          </p:cNvSpPr>
          <p:nvPr>
            <p:ph type="ftr" sz="quarter" idx="11"/>
          </p:nvPr>
        </p:nvSpPr>
        <p:spPr/>
        <p:txBody>
          <a:bodyPr/>
          <a:lstStyle/>
          <a:p>
            <a:endParaRPr lang="ta-IN"/>
          </a:p>
        </p:txBody>
      </p:sp>
      <p:sp>
        <p:nvSpPr>
          <p:cNvPr id="10" name="Slide Number Placeholder 9"/>
          <p:cNvSpPr>
            <a:spLocks noGrp="1"/>
          </p:cNvSpPr>
          <p:nvPr>
            <p:ph type="sldNum" sz="quarter" idx="12"/>
          </p:nvPr>
        </p:nvSpPr>
        <p:spPr/>
        <p:txBody>
          <a:bodyPr/>
          <a:lstStyle/>
          <a:p>
            <a:fld id="{5A155BCE-14D2-47E7-BE26-A676B078CBCD}" type="slidenum">
              <a:rPr lang="ta-IN" smtClean="0"/>
              <a:t>‹#›</a:t>
            </a:fld>
            <a:endParaRPr lang="ta-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D829D3-F77E-469C-B333-B5017EEC5227}" type="datetimeFigureOut">
              <a:rPr lang="ta-IN" smtClean="0"/>
              <a:t>11-06-2021</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5A155BCE-14D2-47E7-BE26-A676B078CBCD}" type="slidenum">
              <a:rPr lang="ta-IN" smtClean="0"/>
              <a:t>‹#›</a:t>
            </a:fld>
            <a:endParaRPr lang="ta-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D829D3-F77E-469C-B333-B5017EEC5227}" type="datetimeFigureOut">
              <a:rPr lang="ta-IN" smtClean="0"/>
              <a:t>11-06-2021</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5A155BCE-14D2-47E7-BE26-A676B078CBCD}" type="slidenum">
              <a:rPr lang="ta-IN" smtClean="0"/>
              <a:t>‹#›</a:t>
            </a:fld>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D829D3-F77E-469C-B333-B5017EEC5227}" type="datetimeFigureOut">
              <a:rPr lang="ta-IN" smtClean="0"/>
              <a:t>11-06-2021</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5A155BCE-14D2-47E7-BE26-A676B078CBCD}" type="slidenum">
              <a:rPr lang="ta-IN" smtClean="0"/>
              <a:t>‹#›</a:t>
            </a:fld>
            <a:endParaRPr lang="ta-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CD829D3-F77E-469C-B333-B5017EEC5227}" type="datetimeFigureOut">
              <a:rPr lang="ta-IN" smtClean="0"/>
              <a:t>11-06-2021</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5A155BCE-14D2-47E7-BE26-A676B078CBCD}" type="slidenum">
              <a:rPr lang="ta-IN" smtClean="0"/>
              <a:t>‹#›</a:t>
            </a:fld>
            <a:endParaRPr lang="ta-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D829D3-F77E-469C-B333-B5017EEC5227}" type="datetimeFigureOut">
              <a:rPr lang="ta-IN" smtClean="0"/>
              <a:t>11-06-2021</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5A155BCE-14D2-47E7-BE26-A676B078CBCD}" type="slidenum">
              <a:rPr lang="ta-IN" smtClean="0"/>
              <a:t>‹#›</a:t>
            </a:fld>
            <a:endParaRPr lang="ta-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CD829D3-F77E-469C-B333-B5017EEC5227}" type="datetimeFigureOut">
              <a:rPr lang="ta-IN" smtClean="0"/>
              <a:t>11-06-2021</a:t>
            </a:fld>
            <a:endParaRPr lang="ta-IN"/>
          </a:p>
        </p:txBody>
      </p:sp>
      <p:sp>
        <p:nvSpPr>
          <p:cNvPr id="8" name="Footer Placeholder 7"/>
          <p:cNvSpPr>
            <a:spLocks noGrp="1"/>
          </p:cNvSpPr>
          <p:nvPr>
            <p:ph type="ftr" sz="quarter" idx="11"/>
          </p:nvPr>
        </p:nvSpPr>
        <p:spPr/>
        <p:txBody>
          <a:bodyPr/>
          <a:lstStyle/>
          <a:p>
            <a:endParaRPr lang="ta-IN"/>
          </a:p>
        </p:txBody>
      </p:sp>
      <p:sp>
        <p:nvSpPr>
          <p:cNvPr id="9" name="Slide Number Placeholder 8"/>
          <p:cNvSpPr>
            <a:spLocks noGrp="1"/>
          </p:cNvSpPr>
          <p:nvPr>
            <p:ph type="sldNum" sz="quarter" idx="12"/>
          </p:nvPr>
        </p:nvSpPr>
        <p:spPr/>
        <p:txBody>
          <a:bodyPr/>
          <a:lstStyle/>
          <a:p>
            <a:fld id="{5A155BCE-14D2-47E7-BE26-A676B078CBCD}" type="slidenum">
              <a:rPr lang="ta-IN" smtClean="0"/>
              <a:t>‹#›</a:t>
            </a:fld>
            <a:endParaRPr lang="ta-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ACD829D3-F77E-469C-B333-B5017EEC5227}" type="datetimeFigureOut">
              <a:rPr lang="ta-IN" smtClean="0"/>
              <a:t>11-06-2021</a:t>
            </a:fld>
            <a:endParaRPr lang="ta-IN"/>
          </a:p>
        </p:txBody>
      </p:sp>
      <p:sp>
        <p:nvSpPr>
          <p:cNvPr id="4" name="Footer Placeholder 3"/>
          <p:cNvSpPr>
            <a:spLocks noGrp="1"/>
          </p:cNvSpPr>
          <p:nvPr>
            <p:ph type="ftr" sz="quarter" idx="11"/>
          </p:nvPr>
        </p:nvSpPr>
        <p:spPr/>
        <p:txBody>
          <a:bodyPr/>
          <a:lstStyle/>
          <a:p>
            <a:endParaRPr lang="ta-IN"/>
          </a:p>
        </p:txBody>
      </p:sp>
      <p:sp>
        <p:nvSpPr>
          <p:cNvPr id="5" name="Slide Number Placeholder 4"/>
          <p:cNvSpPr>
            <a:spLocks noGrp="1"/>
          </p:cNvSpPr>
          <p:nvPr>
            <p:ph type="sldNum" sz="quarter" idx="12"/>
          </p:nvPr>
        </p:nvSpPr>
        <p:spPr/>
        <p:txBody>
          <a:bodyPr/>
          <a:lstStyle/>
          <a:p>
            <a:fld id="{5A155BCE-14D2-47E7-BE26-A676B078CBCD}" type="slidenum">
              <a:rPr lang="ta-IN" smtClean="0"/>
              <a:t>‹#›</a:t>
            </a:fld>
            <a:endParaRPr lang="ta-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ACD829D3-F77E-469C-B333-B5017EEC5227}" type="datetimeFigureOut">
              <a:rPr lang="ta-IN" smtClean="0"/>
              <a:t>11-06-2021</a:t>
            </a:fld>
            <a:endParaRPr lang="ta-IN"/>
          </a:p>
        </p:txBody>
      </p:sp>
      <p:sp>
        <p:nvSpPr>
          <p:cNvPr id="3" name="Footer Placeholder 2"/>
          <p:cNvSpPr>
            <a:spLocks noGrp="1"/>
          </p:cNvSpPr>
          <p:nvPr>
            <p:ph type="ftr" sz="quarter" idx="11"/>
          </p:nvPr>
        </p:nvSpPr>
        <p:spPr/>
        <p:txBody>
          <a:bodyPr/>
          <a:lstStyle/>
          <a:p>
            <a:endParaRPr lang="ta-IN"/>
          </a:p>
        </p:txBody>
      </p:sp>
      <p:sp>
        <p:nvSpPr>
          <p:cNvPr id="4" name="Slide Number Placeholder 3"/>
          <p:cNvSpPr>
            <a:spLocks noGrp="1"/>
          </p:cNvSpPr>
          <p:nvPr>
            <p:ph type="sldNum" sz="quarter" idx="12"/>
          </p:nvPr>
        </p:nvSpPr>
        <p:spPr/>
        <p:txBody>
          <a:bodyPr/>
          <a:lstStyle/>
          <a:p>
            <a:fld id="{5A155BCE-14D2-47E7-BE26-A676B078CBCD}" type="slidenum">
              <a:rPr lang="ta-IN" smtClean="0"/>
              <a:t>‹#›</a:t>
            </a:fld>
            <a:endParaRPr lang="ta-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D829D3-F77E-469C-B333-B5017EEC5227}" type="datetimeFigureOut">
              <a:rPr lang="ta-IN" smtClean="0"/>
              <a:t>11-06-2021</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5A155BCE-14D2-47E7-BE26-A676B078CBCD}" type="slidenum">
              <a:rPr lang="ta-IN" smtClean="0"/>
              <a:t>‹#›</a:t>
            </a:fld>
            <a:endParaRPr lang="ta-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ACD829D3-F77E-469C-B333-B5017EEC5227}" type="datetimeFigureOut">
              <a:rPr lang="ta-IN" smtClean="0"/>
              <a:t>11-06-2021</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5A155BCE-14D2-47E7-BE26-A676B078CBCD}" type="slidenum">
              <a:rPr lang="ta-IN" smtClean="0"/>
              <a:t>‹#›</a:t>
            </a:fld>
            <a:endParaRPr lang="ta-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CD829D3-F77E-469C-B333-B5017EEC5227}" type="datetimeFigureOut">
              <a:rPr lang="ta-IN" smtClean="0"/>
              <a:t>11-06-2021</a:t>
            </a:fld>
            <a:endParaRPr lang="ta-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ta-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A155BCE-14D2-47E7-BE26-A676B078CBCD}" type="slidenum">
              <a:rPr lang="ta-IN" smtClean="0"/>
              <a:t>‹#›</a:t>
            </a:fld>
            <a:endParaRPr lang="ta-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 Variable</a:t>
            </a:r>
            <a:endParaRPr lang="ta-IN" dirty="0"/>
          </a:p>
        </p:txBody>
      </p:sp>
      <p:sp>
        <p:nvSpPr>
          <p:cNvPr id="3" name="Subtitle 2"/>
          <p:cNvSpPr>
            <a:spLocks noGrp="1"/>
          </p:cNvSpPr>
          <p:nvPr>
            <p:ph type="subTitle" idx="1"/>
          </p:nvPr>
        </p:nvSpPr>
        <p:spPr/>
        <p:txBody>
          <a:bodyPr/>
          <a:lstStyle/>
          <a:p>
            <a:r>
              <a:rPr lang="en-US" dirty="0"/>
              <a:t>Presented by </a:t>
            </a:r>
            <a:r>
              <a:rPr lang="en-US"/>
              <a:t>Nitin Mogalapalli</a:t>
            </a:r>
            <a:endParaRPr lang="ta-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Variable</a:t>
            </a:r>
            <a:endParaRPr lang="ta-IN" dirty="0"/>
          </a:p>
        </p:txBody>
      </p:sp>
      <p:sp>
        <p:nvSpPr>
          <p:cNvPr id="3" name="Content Placeholder 2"/>
          <p:cNvSpPr>
            <a:spLocks noGrp="1"/>
          </p:cNvSpPr>
          <p:nvPr>
            <p:ph idx="1"/>
          </p:nvPr>
        </p:nvSpPr>
        <p:spPr/>
        <p:txBody>
          <a:bodyPr/>
          <a:lstStyle/>
          <a:p>
            <a:r>
              <a:rPr lang="en-US" b="1" dirty="0"/>
              <a:t>Variable</a:t>
            </a:r>
            <a:r>
              <a:rPr lang="en-US" dirty="0"/>
              <a:t> is an identifier which holds data or another one variable. It is an identifier whose value can be changed at the execution time of program. It is used to identify input data in a program.</a:t>
            </a:r>
          </a:p>
          <a:p>
            <a:r>
              <a:rPr lang="en-US" b="1" dirty="0"/>
              <a:t>Syntax</a:t>
            </a:r>
          </a:p>
          <a:p>
            <a:pPr>
              <a:buNone/>
            </a:pPr>
            <a:r>
              <a:rPr lang="en-US" dirty="0"/>
              <a:t>   </a:t>
            </a:r>
            <a:r>
              <a:rPr lang="en-US" dirty="0" err="1"/>
              <a:t>Variable_name</a:t>
            </a:r>
            <a:r>
              <a:rPr lang="en-US" dirty="0"/>
              <a:t> = value;</a:t>
            </a:r>
            <a:endParaRPr lang="ta-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Variable declarations</a:t>
            </a:r>
            <a:endParaRPr lang="ta-IN" dirty="0"/>
          </a:p>
        </p:txBody>
      </p:sp>
      <p:sp>
        <p:nvSpPr>
          <p:cNvPr id="3" name="Content Placeholder 2"/>
          <p:cNvSpPr>
            <a:spLocks noGrp="1"/>
          </p:cNvSpPr>
          <p:nvPr>
            <p:ph idx="1"/>
          </p:nvPr>
        </p:nvSpPr>
        <p:spPr/>
        <p:txBody>
          <a:bodyPr/>
          <a:lstStyle/>
          <a:p>
            <a:r>
              <a:rPr lang="en-US" dirty="0"/>
              <a:t>This is the process of allocating sufficient memory space for the data in term of variable.</a:t>
            </a:r>
          </a:p>
          <a:p>
            <a:pPr>
              <a:buNone/>
            </a:pPr>
            <a:r>
              <a:rPr lang="en-US" b="1" dirty="0"/>
              <a:t>Syntax:-</a:t>
            </a:r>
          </a:p>
          <a:p>
            <a:pPr>
              <a:buNone/>
            </a:pPr>
            <a:r>
              <a:rPr lang="en-US" dirty="0"/>
              <a:t>	Datatype </a:t>
            </a:r>
            <a:r>
              <a:rPr lang="en-US" dirty="0" err="1"/>
              <a:t>variable_name</a:t>
            </a:r>
            <a:r>
              <a:rPr lang="en-US" dirty="0"/>
              <a:t>; </a:t>
            </a:r>
          </a:p>
          <a:p>
            <a:pPr>
              <a:buNone/>
            </a:pPr>
            <a:r>
              <a:rPr lang="en-US" dirty="0"/>
              <a:t>	</a:t>
            </a:r>
            <a:r>
              <a:rPr lang="en-US" dirty="0" err="1"/>
              <a:t>int</a:t>
            </a:r>
            <a:r>
              <a:rPr lang="en-US" dirty="0"/>
              <a:t> a;</a:t>
            </a:r>
          </a:p>
          <a:p>
            <a:r>
              <a:rPr lang="en-US" dirty="0"/>
              <a:t>If no input values are assigned by the user than system will gives a default value called garbage value.</a:t>
            </a:r>
          </a:p>
          <a:p>
            <a:endParaRPr lang="ta-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Garbage value</a:t>
            </a:r>
            <a:endParaRPr lang="ta-IN" dirty="0"/>
          </a:p>
        </p:txBody>
      </p:sp>
      <p:sp>
        <p:nvSpPr>
          <p:cNvPr id="3" name="Content Placeholder 2"/>
          <p:cNvSpPr>
            <a:spLocks noGrp="1"/>
          </p:cNvSpPr>
          <p:nvPr>
            <p:ph idx="1"/>
          </p:nvPr>
        </p:nvSpPr>
        <p:spPr/>
        <p:txBody>
          <a:bodyPr/>
          <a:lstStyle/>
          <a:p>
            <a:r>
              <a:rPr lang="en-US" b="1" dirty="0"/>
              <a:t>Garbage value</a:t>
            </a:r>
            <a:r>
              <a:rPr lang="en-US" dirty="0"/>
              <a:t> can be any value given by system and that is no way related to correct programs. This is a disadvantage of C programming language and in C programming it can overcome using variable initialization.</a:t>
            </a:r>
            <a:endParaRPr lang="ta-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Variable initialization</a:t>
            </a:r>
            <a:endParaRPr lang="ta-IN" dirty="0"/>
          </a:p>
        </p:txBody>
      </p:sp>
      <p:sp>
        <p:nvSpPr>
          <p:cNvPr id="3" name="Content Placeholder 2"/>
          <p:cNvSpPr>
            <a:spLocks noGrp="1"/>
          </p:cNvSpPr>
          <p:nvPr>
            <p:ph idx="1"/>
          </p:nvPr>
        </p:nvSpPr>
        <p:spPr/>
        <p:txBody>
          <a:bodyPr/>
          <a:lstStyle/>
          <a:p>
            <a:r>
              <a:rPr lang="en-US" b="1" dirty="0"/>
              <a:t>Variable initialization</a:t>
            </a:r>
          </a:p>
          <a:p>
            <a:pPr>
              <a:buNone/>
            </a:pPr>
            <a:r>
              <a:rPr lang="en-US" dirty="0"/>
              <a:t>	It is the process of allocating sufficient memory space with user defined values.</a:t>
            </a:r>
          </a:p>
          <a:p>
            <a:r>
              <a:rPr lang="en-US" b="1" dirty="0"/>
              <a:t>Syntax</a:t>
            </a:r>
          </a:p>
          <a:p>
            <a:pPr>
              <a:buNone/>
            </a:pPr>
            <a:r>
              <a:rPr lang="en-US" dirty="0"/>
              <a:t>	Datatype </a:t>
            </a:r>
            <a:r>
              <a:rPr lang="en-US" dirty="0" err="1"/>
              <a:t>variable_name</a:t>
            </a:r>
            <a:r>
              <a:rPr lang="en-US" dirty="0"/>
              <a:t>=value; </a:t>
            </a:r>
          </a:p>
          <a:p>
            <a:r>
              <a:rPr lang="en-US" b="1" dirty="0"/>
              <a:t>Example</a:t>
            </a:r>
          </a:p>
          <a:p>
            <a:pPr>
              <a:buNone/>
            </a:pPr>
            <a:r>
              <a:rPr lang="en-US" dirty="0"/>
              <a:t>	</a:t>
            </a:r>
            <a:r>
              <a:rPr lang="en-US" dirty="0" err="1"/>
              <a:t>int</a:t>
            </a:r>
            <a:r>
              <a:rPr lang="en-US" dirty="0"/>
              <a:t> b = 30;</a:t>
            </a:r>
          </a:p>
          <a:p>
            <a:endParaRPr lang="ta-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Variable assignment</a:t>
            </a:r>
            <a:endParaRPr lang="ta-IN" dirty="0"/>
          </a:p>
        </p:txBody>
      </p:sp>
      <p:sp>
        <p:nvSpPr>
          <p:cNvPr id="3" name="Content Placeholder 2"/>
          <p:cNvSpPr>
            <a:spLocks noGrp="1"/>
          </p:cNvSpPr>
          <p:nvPr>
            <p:ph idx="1"/>
          </p:nvPr>
        </p:nvSpPr>
        <p:spPr/>
        <p:txBody>
          <a:bodyPr>
            <a:normAutofit fontScale="85000" lnSpcReduction="20000"/>
          </a:bodyPr>
          <a:lstStyle/>
          <a:p>
            <a:r>
              <a:rPr lang="en-US" b="1" dirty="0"/>
              <a:t>Variable assignment</a:t>
            </a:r>
          </a:p>
          <a:p>
            <a:pPr>
              <a:buNone/>
            </a:pPr>
            <a:r>
              <a:rPr lang="en-US" dirty="0"/>
              <a:t>	It is a process of assigning a value to a variable.</a:t>
            </a:r>
          </a:p>
          <a:p>
            <a:r>
              <a:rPr lang="en-US" b="1" dirty="0"/>
              <a:t>Syntax</a:t>
            </a:r>
          </a:p>
          <a:p>
            <a:pPr>
              <a:buNone/>
            </a:pPr>
            <a:r>
              <a:rPr lang="en-US" dirty="0"/>
              <a:t>	</a:t>
            </a:r>
            <a:r>
              <a:rPr lang="en-US" dirty="0" err="1"/>
              <a:t>Variable_Name</a:t>
            </a:r>
            <a:r>
              <a:rPr lang="en-US" dirty="0"/>
              <a:t> = value</a:t>
            </a:r>
          </a:p>
          <a:p>
            <a:r>
              <a:rPr lang="en-US" b="1" dirty="0"/>
              <a:t>Example</a:t>
            </a:r>
          </a:p>
          <a:p>
            <a:pPr>
              <a:buNone/>
            </a:pPr>
            <a:r>
              <a:rPr lang="en-US" dirty="0"/>
              <a:t>	</a:t>
            </a:r>
            <a:r>
              <a:rPr lang="en-US" dirty="0" err="1"/>
              <a:t>int</a:t>
            </a:r>
            <a:r>
              <a:rPr lang="en-US" dirty="0"/>
              <a:t> a= 20; </a:t>
            </a:r>
            <a:r>
              <a:rPr lang="en-US" dirty="0" err="1"/>
              <a:t>int</a:t>
            </a:r>
            <a:r>
              <a:rPr lang="en-US" dirty="0"/>
              <a:t> b; </a:t>
            </a:r>
          </a:p>
          <a:p>
            <a:r>
              <a:rPr lang="en-US" b="1" dirty="0"/>
              <a:t>Example</a:t>
            </a:r>
          </a:p>
          <a:p>
            <a:pPr>
              <a:buNone/>
            </a:pPr>
            <a:r>
              <a:rPr lang="en-US" dirty="0"/>
              <a:t>	b = 25; // --&gt; direct assigned variable</a:t>
            </a:r>
          </a:p>
          <a:p>
            <a:pPr>
              <a:buNone/>
            </a:pPr>
            <a:r>
              <a:rPr lang="en-US" dirty="0"/>
              <a:t>	b = a; // --&gt; assigned value in term of variable </a:t>
            </a:r>
          </a:p>
          <a:p>
            <a:pPr>
              <a:buNone/>
            </a:pPr>
            <a:r>
              <a:rPr lang="en-US" dirty="0"/>
              <a:t>	b = a+15; // --&gt; assigned value as term of expression</a:t>
            </a:r>
          </a:p>
          <a:p>
            <a:endParaRPr lang="ta-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Rules to declare a Variable</a:t>
            </a:r>
            <a:endParaRPr lang="ta-IN" dirty="0"/>
          </a:p>
        </p:txBody>
      </p:sp>
      <p:sp>
        <p:nvSpPr>
          <p:cNvPr id="3" name="Content Placeholder 2"/>
          <p:cNvSpPr>
            <a:spLocks noGrp="1"/>
          </p:cNvSpPr>
          <p:nvPr>
            <p:ph idx="1"/>
          </p:nvPr>
        </p:nvSpPr>
        <p:spPr/>
        <p:txBody>
          <a:bodyPr>
            <a:normAutofit fontScale="70000" lnSpcReduction="20000"/>
          </a:bodyPr>
          <a:lstStyle/>
          <a:p>
            <a:r>
              <a:rPr lang="en-US" dirty="0"/>
              <a:t>To Declare any variable in C language you need to follow rules and regulation of C Language, which is given below;</a:t>
            </a:r>
          </a:p>
          <a:p>
            <a:r>
              <a:rPr lang="en-US" dirty="0"/>
              <a:t>Every variable name should start with alphabets or underscore (_).</a:t>
            </a:r>
          </a:p>
          <a:p>
            <a:r>
              <a:rPr lang="en-US" dirty="0"/>
              <a:t>No spaces are allowed in variable declaration.</a:t>
            </a:r>
          </a:p>
          <a:p>
            <a:r>
              <a:rPr lang="en-US" dirty="0"/>
              <a:t>Except underscore (_) no other special symbol are allowed in the middle of the variable declaration (not allowed -&gt; roll-no, allowed -&gt; </a:t>
            </a:r>
            <a:r>
              <a:rPr lang="en-US" dirty="0" err="1"/>
              <a:t>roll_no</a:t>
            </a:r>
            <a:r>
              <a:rPr lang="en-US" dirty="0"/>
              <a:t>).</a:t>
            </a:r>
          </a:p>
          <a:p>
            <a:r>
              <a:rPr lang="en-US" dirty="0"/>
              <a:t>Maximum length of variable is 8 characters depend on compiler and operation system.</a:t>
            </a:r>
          </a:p>
          <a:p>
            <a:r>
              <a:rPr lang="en-US" dirty="0"/>
              <a:t>Every variable name always should exist in the left hand side of assignment operator (invalid -&gt; 10=a; valid -&gt; a=10;).</a:t>
            </a:r>
          </a:p>
          <a:p>
            <a:r>
              <a:rPr lang="en-US" dirty="0"/>
              <a:t>No keyword should access variable name (</a:t>
            </a:r>
            <a:r>
              <a:rPr lang="en-US" dirty="0" err="1"/>
              <a:t>int</a:t>
            </a:r>
            <a:r>
              <a:rPr lang="en-US" dirty="0"/>
              <a:t> for &lt;- invalid because for is keyword).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TotalTime>
  <Words>384</Words>
  <Application>Microsoft Office PowerPoint</Application>
  <PresentationFormat>On-screen Show (4:3)</PresentationFormat>
  <Paragraphs>40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Gill Sans MT</vt:lpstr>
      <vt:lpstr>Verdana</vt:lpstr>
      <vt:lpstr>Wingdings 2</vt:lpstr>
      <vt:lpstr>Solstice</vt:lpstr>
      <vt:lpstr> Variable</vt:lpstr>
      <vt:lpstr>Variable</vt:lpstr>
      <vt:lpstr>Variable declarations</vt:lpstr>
      <vt:lpstr>Garbage value</vt:lpstr>
      <vt:lpstr>Variable initialization</vt:lpstr>
      <vt:lpstr>Variable assignment</vt:lpstr>
      <vt:lpstr>Rules to declare a Variable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Variable</dc:title>
  <dc:creator>user</dc:creator>
  <cp:lastModifiedBy>Nitin Mogalapalli</cp:lastModifiedBy>
  <cp:revision>6</cp:revision>
  <dcterms:created xsi:type="dcterms:W3CDTF">2015-09-30T07:17:16Z</dcterms:created>
  <dcterms:modified xsi:type="dcterms:W3CDTF">2021-06-11T13:16:17Z</dcterms:modified>
</cp:coreProperties>
</file>