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DB44-13AD-4AD2-9AA5-80DA5E575ADF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6145-C307-481B-A01A-931DDED80215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DB44-13AD-4AD2-9AA5-80DA5E575ADF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6145-C307-481B-A01A-931DDED80215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DB44-13AD-4AD2-9AA5-80DA5E575ADF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6145-C307-481B-A01A-931DDED80215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DB44-13AD-4AD2-9AA5-80DA5E575ADF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6145-C307-481B-A01A-931DDED80215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DB44-13AD-4AD2-9AA5-80DA5E575ADF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6145-C307-481B-A01A-931DDED80215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DB44-13AD-4AD2-9AA5-80DA5E575ADF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6145-C307-481B-A01A-931DDED80215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DB44-13AD-4AD2-9AA5-80DA5E575ADF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6145-C307-481B-A01A-931DDED80215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DB44-13AD-4AD2-9AA5-80DA5E575ADF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6145-C307-481B-A01A-931DDED80215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DB44-13AD-4AD2-9AA5-80DA5E575ADF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6145-C307-481B-A01A-931DDED80215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DB44-13AD-4AD2-9AA5-80DA5E575ADF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6145-C307-481B-A01A-931DDED80215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DB44-13AD-4AD2-9AA5-80DA5E575ADF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6145-C307-481B-A01A-931DDED80215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43CDB44-13AD-4AD2-9AA5-80DA5E575ADF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A46145-C307-481B-A01A-931DDED80215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 Modifiers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 Nitin Mogalapalli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type modifiers in C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 language Data Type Modifiers are keywords used to change the properties of current properties of data type. Data type modifiers are classified into following types.</a:t>
            </a:r>
          </a:p>
          <a:p>
            <a:r>
              <a:rPr lang="en-US" dirty="0"/>
              <a:t>long</a:t>
            </a:r>
          </a:p>
          <a:p>
            <a:r>
              <a:rPr lang="en-US" dirty="0"/>
              <a:t>short</a:t>
            </a:r>
          </a:p>
          <a:p>
            <a:r>
              <a:rPr lang="en-US" dirty="0"/>
              <a:t>unsigned</a:t>
            </a:r>
          </a:p>
          <a:p>
            <a:r>
              <a:rPr lang="en-US" dirty="0"/>
              <a:t>signed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….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Modifiers are prefixed with basic data types to modify (either increase or decrease) the amount of storage space allocated to a variable.</a:t>
            </a:r>
          </a:p>
          <a:p>
            <a:r>
              <a:rPr lang="en-US" dirty="0"/>
              <a:t>For example, storage space for </a:t>
            </a:r>
            <a:r>
              <a:rPr lang="en-US" dirty="0" err="1"/>
              <a:t>int</a:t>
            </a:r>
            <a:r>
              <a:rPr lang="en-US" dirty="0"/>
              <a:t> data type is 4 byte for 32 bit processor. We can increase the range by using long </a:t>
            </a:r>
            <a:r>
              <a:rPr lang="en-US" dirty="0" err="1"/>
              <a:t>int</a:t>
            </a:r>
            <a:r>
              <a:rPr lang="en-US" dirty="0"/>
              <a:t> which is 8 byte. We can decrease the range by using short </a:t>
            </a:r>
            <a:r>
              <a:rPr lang="en-US" dirty="0" err="1"/>
              <a:t>int</a:t>
            </a:r>
            <a:r>
              <a:rPr lang="en-US" dirty="0"/>
              <a:t> which is 2 byte.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long: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used to increased size of the current data type to 2 more bytes, which can be applied on </a:t>
            </a:r>
            <a:r>
              <a:rPr lang="en-US" dirty="0" err="1"/>
              <a:t>int</a:t>
            </a:r>
            <a:r>
              <a:rPr lang="en-US" dirty="0"/>
              <a:t> or double data types. </a:t>
            </a:r>
          </a:p>
          <a:p>
            <a:r>
              <a:rPr lang="en-US" dirty="0"/>
              <a:t>For example </a:t>
            </a:r>
            <a:r>
              <a:rPr lang="en-US" dirty="0" err="1"/>
              <a:t>int</a:t>
            </a:r>
            <a:r>
              <a:rPr lang="en-US" dirty="0"/>
              <a:t> occupy 2 byte of memory if we use long with integer variable then it occupy 4 byte of memory.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</a:t>
            </a:r>
            <a:endParaRPr lang="ta-IN" dirty="0"/>
          </a:p>
        </p:txBody>
      </p:sp>
      <p:pic>
        <p:nvPicPr>
          <p:cNvPr id="1026" name="Picture 2" descr="datatype Modifiers image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8273" y="1676400"/>
            <a:ext cx="7082327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short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 </a:t>
            </a:r>
            <a:r>
              <a:rPr lang="en-US" dirty="0" err="1"/>
              <a:t>int</a:t>
            </a:r>
            <a:r>
              <a:rPr lang="en-US" dirty="0"/>
              <a:t> data type occupies different memory spaces for a different operating system; to allocate fixed memory space short keyword can be used.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unsigned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keyword can be used to make the accepting values of a data type is positive data type.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Signed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keyword accepts both negative or positive value and this is default properties or data type modifiers for every data type.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</TotalTime>
  <Words>241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Verdana</vt:lpstr>
      <vt:lpstr>Wingdings 2</vt:lpstr>
      <vt:lpstr>Solstice</vt:lpstr>
      <vt:lpstr>Data type Modifiers</vt:lpstr>
      <vt:lpstr>Data type modifiers in C</vt:lpstr>
      <vt:lpstr>Contd….</vt:lpstr>
      <vt:lpstr>long:</vt:lpstr>
      <vt:lpstr>long</vt:lpstr>
      <vt:lpstr>short</vt:lpstr>
      <vt:lpstr>unsigned</vt:lpstr>
      <vt:lpstr>Signed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Data type Modifiers</dc:title>
  <dc:creator>user</dc:creator>
  <cp:lastModifiedBy>Nitin Mogalapalli</cp:lastModifiedBy>
  <cp:revision>8</cp:revision>
  <dcterms:created xsi:type="dcterms:W3CDTF">2015-09-30T11:14:56Z</dcterms:created>
  <dcterms:modified xsi:type="dcterms:W3CDTF">2021-06-11T13:17:23Z</dcterms:modified>
</cp:coreProperties>
</file>