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F5DC14-112F-4F5A-AF99-F97CB6C296E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479895C-A4EE-43FE-867C-5F53AEDF5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 way to communicate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Types </a:t>
            </a:r>
            <a:r>
              <a:rPr lang="en-US" sz="3500" dirty="0"/>
              <a:t>of Language:-</a:t>
            </a:r>
          </a:p>
          <a:p>
            <a:pPr marL="0" indent="0">
              <a:buNone/>
            </a:pPr>
            <a:r>
              <a:rPr lang="en-US" sz="3500" dirty="0"/>
              <a:t>--------------------------</a:t>
            </a:r>
          </a:p>
          <a:p>
            <a:r>
              <a:rPr lang="en-US" sz="3500" dirty="0"/>
              <a:t>High </a:t>
            </a:r>
            <a:r>
              <a:rPr lang="en-US" sz="3500" dirty="0"/>
              <a:t>level language or Human language</a:t>
            </a:r>
          </a:p>
          <a:p>
            <a:r>
              <a:rPr lang="en-US" sz="3500" dirty="0"/>
              <a:t>Low </a:t>
            </a:r>
            <a:r>
              <a:rPr lang="en-US" sz="3500" dirty="0"/>
              <a:t>level language or machine language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9456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First </a:t>
            </a:r>
            <a:r>
              <a:rPr lang="en-US" sz="4000" dirty="0"/>
              <a:t>Generation -&gt; pure binary coding </a:t>
            </a:r>
          </a:p>
          <a:p>
            <a:r>
              <a:rPr lang="en-US" sz="4000" dirty="0"/>
              <a:t>Second </a:t>
            </a:r>
            <a:r>
              <a:rPr lang="en-US" sz="4000" dirty="0"/>
              <a:t>Generation -&gt; Half binary and half human code it means short </a:t>
            </a:r>
            <a:r>
              <a:rPr lang="en-US" sz="4000" dirty="0"/>
              <a:t>mnemonic  </a:t>
            </a:r>
            <a:r>
              <a:rPr lang="en-US" sz="4000" dirty="0"/>
              <a:t>words.</a:t>
            </a:r>
          </a:p>
          <a:p>
            <a:r>
              <a:rPr lang="en-US" sz="4000" dirty="0"/>
              <a:t>Third </a:t>
            </a:r>
            <a:r>
              <a:rPr lang="en-US" sz="4000" dirty="0"/>
              <a:t>Generation -&gt; it is purely human or programmer readable format.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Languages</a:t>
            </a:r>
          </a:p>
        </p:txBody>
      </p:sp>
    </p:spTree>
    <p:extLst>
      <p:ext uri="{BB962C8B-B14F-4D97-AF65-F5344CB8AC3E}">
        <p14:creationId xmlns:p14="http://schemas.microsoft.com/office/powerpoint/2010/main" val="2337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set of programs is called a Software (or) A collection of inter related programs is called software.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9865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set of instructions is called a program.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1. Application software.</a:t>
            </a:r>
          </a:p>
          <a:p>
            <a:pPr marL="0" indent="0">
              <a:buNone/>
            </a:pPr>
            <a:r>
              <a:rPr lang="en-US" sz="4400" dirty="0"/>
              <a:t>2. System software.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software's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4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40" y="2119257"/>
            <a:ext cx="6461760" cy="4052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it is used to perform our regular task.</a:t>
            </a:r>
          </a:p>
          <a:p>
            <a:pPr marL="0" indent="0">
              <a:buNone/>
            </a:pPr>
            <a:r>
              <a:rPr lang="en-US" sz="4000" dirty="0"/>
              <a:t>Application </a:t>
            </a:r>
            <a:r>
              <a:rPr lang="en-US" sz="4000" dirty="0"/>
              <a:t>software is of two types:-</a:t>
            </a:r>
          </a:p>
          <a:p>
            <a:pPr marL="0" indent="0">
              <a:buNone/>
            </a:pPr>
            <a:r>
              <a:rPr lang="en-US" sz="4000" dirty="0"/>
              <a:t>1</a:t>
            </a:r>
            <a:r>
              <a:rPr lang="en-US" sz="4000" dirty="0"/>
              <a:t>. Packages</a:t>
            </a:r>
          </a:p>
          <a:p>
            <a:pPr marL="0" indent="0">
              <a:buNone/>
            </a:pPr>
            <a:r>
              <a:rPr lang="en-US" sz="4000" dirty="0"/>
              <a:t>2. Languages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944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it is a predefined software and we cant change that software.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Package is of two types</a:t>
            </a:r>
          </a:p>
          <a:p>
            <a:pPr marL="0" indent="0">
              <a:buNone/>
            </a:pPr>
            <a:r>
              <a:rPr lang="en-US" sz="3600" dirty="0"/>
              <a:t>1. Standard package.</a:t>
            </a:r>
          </a:p>
          <a:p>
            <a:pPr marL="0" indent="0">
              <a:buNone/>
            </a:pPr>
            <a:r>
              <a:rPr lang="en-US" sz="3600" dirty="0"/>
              <a:t>2. Customized package.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9523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1. Standard package are the universal software like </a:t>
            </a:r>
            <a:r>
              <a:rPr lang="en-US" sz="4000" dirty="0" err="1"/>
              <a:t>Ms</a:t>
            </a:r>
            <a:r>
              <a:rPr lang="en-US" sz="4000" dirty="0"/>
              <a:t> </a:t>
            </a:r>
            <a:r>
              <a:rPr lang="en-US" sz="4000" dirty="0"/>
              <a:t>office</a:t>
            </a:r>
            <a:r>
              <a:rPr lang="en-US" sz="4000" dirty="0"/>
              <a:t>, Tally </a:t>
            </a:r>
            <a:r>
              <a:rPr lang="en-US" sz="4000" dirty="0"/>
              <a:t>and </a:t>
            </a:r>
            <a:r>
              <a:rPr lang="en-US" sz="4000" dirty="0" err="1"/>
              <a:t>Autocad</a:t>
            </a:r>
            <a:r>
              <a:rPr lang="en-US" sz="4000" dirty="0"/>
              <a:t> </a:t>
            </a:r>
            <a:r>
              <a:rPr lang="en-US" sz="4000" dirty="0"/>
              <a:t>etc....</a:t>
            </a:r>
          </a:p>
          <a:p>
            <a:pPr marL="0" indent="0">
              <a:buNone/>
            </a:pPr>
            <a:r>
              <a:rPr lang="en-US" sz="4000" dirty="0"/>
              <a:t>2. Customized package are the user defined software like banking</a:t>
            </a:r>
            <a:r>
              <a:rPr lang="en-US" sz="4000" dirty="0"/>
              <a:t>, railway, insurance </a:t>
            </a:r>
            <a:r>
              <a:rPr lang="en-US" sz="4000" dirty="0"/>
              <a:t>etc....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</a:t>
            </a:r>
            <a:r>
              <a:rPr lang="en-US" sz="4000" dirty="0"/>
              <a:t>can create and modify any type of software using programming languages.</a:t>
            </a:r>
          </a:p>
          <a:p>
            <a:pPr marL="0" indent="0">
              <a:buNone/>
            </a:pPr>
            <a:r>
              <a:rPr lang="en-US" sz="4000" dirty="0"/>
              <a:t>Ex:-</a:t>
            </a:r>
          </a:p>
          <a:p>
            <a:pPr marL="0" indent="0">
              <a:buNone/>
            </a:pPr>
            <a:r>
              <a:rPr lang="en-US" sz="4000" dirty="0"/>
              <a:t>-----</a:t>
            </a:r>
          </a:p>
          <a:p>
            <a:pPr marL="0" indent="0">
              <a:buNone/>
            </a:pPr>
            <a:r>
              <a:rPr lang="en-US" sz="4000" dirty="0"/>
              <a:t>c ,</a:t>
            </a:r>
            <a:r>
              <a:rPr lang="en-US" sz="4000" dirty="0" err="1"/>
              <a:t>c++</a:t>
            </a:r>
            <a:r>
              <a:rPr lang="en-US" sz="4000" dirty="0"/>
              <a:t>,java </a:t>
            </a:r>
            <a:r>
              <a:rPr lang="en-US" sz="4000" dirty="0"/>
              <a:t>etc.....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9171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It is a one type of software to run a system.</a:t>
            </a:r>
          </a:p>
          <a:p>
            <a:pPr marL="0" indent="0">
              <a:buNone/>
            </a:pPr>
            <a:r>
              <a:rPr lang="en-US" sz="3600" dirty="0"/>
              <a:t>Ex:-</a:t>
            </a:r>
          </a:p>
          <a:p>
            <a:pPr marL="0" indent="0">
              <a:buNone/>
            </a:pPr>
            <a:r>
              <a:rPr lang="en-US" sz="3600" dirty="0"/>
              <a:t>-----</a:t>
            </a:r>
          </a:p>
          <a:p>
            <a:r>
              <a:rPr lang="en-US" sz="3600" dirty="0"/>
              <a:t>Operating system</a:t>
            </a:r>
          </a:p>
          <a:p>
            <a:r>
              <a:rPr lang="en-US" sz="3600" dirty="0"/>
              <a:t>Language </a:t>
            </a:r>
            <a:r>
              <a:rPr lang="en-US" sz="3600" dirty="0"/>
              <a:t>Translator</a:t>
            </a:r>
            <a:endParaRPr lang="en-US" sz="3600" dirty="0"/>
          </a:p>
          <a:p>
            <a:r>
              <a:rPr lang="en-US" sz="3600" dirty="0"/>
              <a:t>utilities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38281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21</TotalTime>
  <Words>242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Book Antiqua</vt:lpstr>
      <vt:lpstr>Wingdings</vt:lpstr>
      <vt:lpstr>Hardcover</vt:lpstr>
      <vt:lpstr>Basics</vt:lpstr>
      <vt:lpstr>Software</vt:lpstr>
      <vt:lpstr>Program</vt:lpstr>
      <vt:lpstr>Types of software's</vt:lpstr>
      <vt:lpstr>Application software</vt:lpstr>
      <vt:lpstr>Packages</vt:lpstr>
      <vt:lpstr>Types of Packages</vt:lpstr>
      <vt:lpstr>Language</vt:lpstr>
      <vt:lpstr>System software</vt:lpstr>
      <vt:lpstr>Language</vt:lpstr>
      <vt:lpstr>Generation of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user</dc:creator>
  <cp:lastModifiedBy>user</cp:lastModifiedBy>
  <cp:revision>12</cp:revision>
  <dcterms:created xsi:type="dcterms:W3CDTF">2016-03-10T04:19:25Z</dcterms:created>
  <dcterms:modified xsi:type="dcterms:W3CDTF">2016-03-10T04:43:20Z</dcterms:modified>
</cp:coreProperties>
</file>