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ta-I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714" y="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76279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78E3D51D-CA69-4163-84D2-B1250B94BFCF}" type="datetimeFigureOut">
              <a:rPr lang="ta-IN" smtClean="0"/>
              <a:t>10-03-2016</a:t>
            </a:fld>
            <a:endParaRPr lang="ta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63575" y="3226820"/>
            <a:ext cx="3859795" cy="304801"/>
          </a:xfrm>
        </p:spPr>
        <p:txBody>
          <a:bodyPr anchor="b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ta-IN"/>
          </a:p>
        </p:txBody>
      </p:sp>
      <p:sp>
        <p:nvSpPr>
          <p:cNvPr id="17" name="Rectangle 16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/>
            </a:lvl1pPr>
          </a:lstStyle>
          <a:p>
            <a:fld id="{A177A799-E2CD-482B-8C9B-4F78A9072654}" type="slidenum">
              <a:rPr lang="ta-IN" smtClean="0"/>
              <a:t>‹#›</a:t>
            </a:fld>
            <a:endParaRPr lang="ta-IN"/>
          </a:p>
        </p:txBody>
      </p:sp>
    </p:spTree>
    <p:extLst>
      <p:ext uri="{BB962C8B-B14F-4D97-AF65-F5344CB8AC3E}">
        <p14:creationId xmlns:p14="http://schemas.microsoft.com/office/powerpoint/2010/main" val="21490880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5945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2683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3D51D-CA69-4163-84D2-B1250B94BFCF}" type="datetimeFigureOut">
              <a:rPr lang="ta-IN" smtClean="0"/>
              <a:t>10-03-2016</a:t>
            </a:fld>
            <a:endParaRPr lang="ta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7A799-E2CD-482B-8C9B-4F78A9072654}" type="slidenum">
              <a:rPr lang="ta-IN" smtClean="0"/>
              <a:t>‹#›</a:t>
            </a:fld>
            <a:endParaRPr lang="ta-IN"/>
          </a:p>
        </p:txBody>
      </p:sp>
    </p:spTree>
    <p:extLst>
      <p:ext uri="{BB962C8B-B14F-4D97-AF65-F5344CB8AC3E}">
        <p14:creationId xmlns:p14="http://schemas.microsoft.com/office/powerpoint/2010/main" val="29849239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3D51D-CA69-4163-84D2-B1250B94BFCF}" type="datetimeFigureOut">
              <a:rPr lang="ta-IN" smtClean="0"/>
              <a:t>10-03-2016</a:t>
            </a:fld>
            <a:endParaRPr lang="ta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7A799-E2CD-482B-8C9B-4F78A9072654}" type="slidenum">
              <a:rPr lang="ta-IN" smtClean="0"/>
              <a:t>‹#›</a:t>
            </a:fld>
            <a:endParaRPr lang="ta-IN"/>
          </a:p>
        </p:txBody>
      </p:sp>
    </p:spTree>
    <p:extLst>
      <p:ext uri="{BB962C8B-B14F-4D97-AF65-F5344CB8AC3E}">
        <p14:creationId xmlns:p14="http://schemas.microsoft.com/office/powerpoint/2010/main" val="6408656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TextBox 10"/>
          <p:cNvSpPr txBox="1"/>
          <p:nvPr/>
        </p:nvSpPr>
        <p:spPr bwMode="gray">
          <a:xfrm>
            <a:off x="898295" y="603589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705137" y="261378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705034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86515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14393"/>
            <a:ext cx="8825659" cy="101266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3D51D-CA69-4163-84D2-B1250B94BFCF}" type="datetimeFigureOut">
              <a:rPr lang="ta-IN" smtClean="0"/>
              <a:t>10-03-2016</a:t>
            </a:fld>
            <a:endParaRPr lang="ta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24" name="Rectangle 23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7A799-E2CD-482B-8C9B-4F78A9072654}" type="slidenum">
              <a:rPr lang="ta-IN" smtClean="0"/>
              <a:t>‹#›</a:t>
            </a:fld>
            <a:endParaRPr lang="ta-IN"/>
          </a:p>
        </p:txBody>
      </p:sp>
    </p:spTree>
    <p:extLst>
      <p:ext uri="{BB962C8B-B14F-4D97-AF65-F5344CB8AC3E}">
        <p14:creationId xmlns:p14="http://schemas.microsoft.com/office/powerpoint/2010/main" val="12531837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404477"/>
            <a:ext cx="8825659" cy="17887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587" y="5024967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3D51D-CA69-4163-84D2-B1250B94BFCF}" type="datetimeFigureOut">
              <a:rPr lang="ta-IN" smtClean="0"/>
              <a:t>10-03-2016</a:t>
            </a:fld>
            <a:endParaRPr lang="ta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12" name="Rectangle 11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7A799-E2CD-482B-8C9B-4F78A9072654}" type="slidenum">
              <a:rPr lang="ta-IN" smtClean="0"/>
              <a:t>‹#›</a:t>
            </a:fld>
            <a:endParaRPr lang="ta-IN"/>
          </a:p>
        </p:txBody>
      </p:sp>
    </p:spTree>
    <p:extLst>
      <p:ext uri="{BB962C8B-B14F-4D97-AF65-F5344CB8AC3E}">
        <p14:creationId xmlns:p14="http://schemas.microsoft.com/office/powerpoint/2010/main" val="23277933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09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87261"/>
            <a:ext cx="3129168" cy="28397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10999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87261"/>
            <a:ext cx="3145380" cy="28397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1" y="2603500"/>
            <a:ext cx="315744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87261"/>
            <a:ext cx="3161029" cy="283979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3D51D-CA69-4163-84D2-B1250B94BFCF}" type="datetimeFigureOut">
              <a:rPr lang="ta-IN" smtClean="0"/>
              <a:t>10-03-2016</a:t>
            </a:fld>
            <a:endParaRPr lang="ta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7A799-E2CD-482B-8C9B-4F78A9072654}" type="slidenum">
              <a:rPr lang="ta-IN" smtClean="0"/>
              <a:t>‹#›</a:t>
            </a:fld>
            <a:endParaRPr lang="ta-IN"/>
          </a:p>
        </p:txBody>
      </p:sp>
    </p:spTree>
    <p:extLst>
      <p:ext uri="{BB962C8B-B14F-4D97-AF65-F5344CB8AC3E}">
        <p14:creationId xmlns:p14="http://schemas.microsoft.com/office/powerpoint/2010/main" val="21221334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20744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1246"/>
            <a:ext cx="2691242" cy="158376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20745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42840"/>
            <a:ext cx="2691242" cy="155217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7"/>
            <a:ext cx="3050438" cy="92140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18992"/>
            <a:ext cx="2691242" cy="157601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09107"/>
            <a:ext cx="3054127" cy="89634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3D51D-CA69-4163-84D2-B1250B94BFCF}" type="datetimeFigureOut">
              <a:rPr lang="ta-IN" smtClean="0"/>
              <a:t>10-03-2016</a:t>
            </a:fld>
            <a:endParaRPr lang="ta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7A799-E2CD-482B-8C9B-4F78A9072654}" type="slidenum">
              <a:rPr lang="ta-IN" smtClean="0"/>
              <a:t>‹#›</a:t>
            </a:fld>
            <a:endParaRPr lang="ta-IN"/>
          </a:p>
        </p:txBody>
      </p:sp>
    </p:spTree>
    <p:extLst>
      <p:ext uri="{BB962C8B-B14F-4D97-AF65-F5344CB8AC3E}">
        <p14:creationId xmlns:p14="http://schemas.microsoft.com/office/powerpoint/2010/main" val="20758889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3D51D-CA69-4163-84D2-B1250B94BFCF}" type="datetimeFigureOut">
              <a:rPr lang="ta-IN" smtClean="0"/>
              <a:t>10-03-2016</a:t>
            </a:fld>
            <a:endParaRPr lang="ta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7A799-E2CD-482B-8C9B-4F78A9072654}" type="slidenum">
              <a:rPr lang="ta-IN" smtClean="0"/>
              <a:t>‹#›</a:t>
            </a:fld>
            <a:endParaRPr lang="ta-IN"/>
          </a:p>
        </p:txBody>
      </p:sp>
    </p:spTree>
    <p:extLst>
      <p:ext uri="{BB962C8B-B14F-4D97-AF65-F5344CB8AC3E}">
        <p14:creationId xmlns:p14="http://schemas.microsoft.com/office/powerpoint/2010/main" val="42462315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97430"/>
            <a:ext cx="1409965" cy="4729626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97429"/>
            <a:ext cx="6247546" cy="472962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3D51D-CA69-4163-84D2-B1250B94BFCF}" type="datetimeFigureOut">
              <a:rPr lang="ta-IN" smtClean="0"/>
              <a:t>10-03-2016</a:t>
            </a:fld>
            <a:endParaRPr lang="ta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18" name="Rectangle 17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7A799-E2CD-482B-8C9B-4F78A9072654}" type="slidenum">
              <a:rPr lang="ta-IN" smtClean="0"/>
              <a:t>‹#›</a:t>
            </a:fld>
            <a:endParaRPr lang="ta-IN"/>
          </a:p>
        </p:txBody>
      </p:sp>
    </p:spTree>
    <p:extLst>
      <p:ext uri="{BB962C8B-B14F-4D97-AF65-F5344CB8AC3E}">
        <p14:creationId xmlns:p14="http://schemas.microsoft.com/office/powerpoint/2010/main" val="13934983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3D51D-CA69-4163-84D2-B1250B94BFCF}" type="datetimeFigureOut">
              <a:rPr lang="ta-IN" smtClean="0"/>
              <a:t>10-03-2016</a:t>
            </a:fld>
            <a:endParaRPr lang="ta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7A799-E2CD-482B-8C9B-4F78A9072654}" type="slidenum">
              <a:rPr lang="ta-IN" smtClean="0"/>
              <a:t>‹#›</a:t>
            </a:fld>
            <a:endParaRPr lang="ta-IN"/>
          </a:p>
        </p:txBody>
      </p:sp>
    </p:spTree>
    <p:extLst>
      <p:ext uri="{BB962C8B-B14F-4D97-AF65-F5344CB8AC3E}">
        <p14:creationId xmlns:p14="http://schemas.microsoft.com/office/powerpoint/2010/main" val="10366751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4"/>
            <a:ext cx="4351023" cy="2283823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3D51D-CA69-4163-84D2-B1250B94BFCF}" type="datetimeFigureOut">
              <a:rPr lang="ta-IN" smtClean="0"/>
              <a:t>10-03-2016</a:t>
            </a:fld>
            <a:endParaRPr lang="ta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7A799-E2CD-482B-8C9B-4F78A9072654}" type="slidenum">
              <a:rPr lang="ta-IN" smtClean="0"/>
              <a:t>‹#›</a:t>
            </a:fld>
            <a:endParaRPr lang="ta-IN"/>
          </a:p>
        </p:txBody>
      </p:sp>
    </p:spTree>
    <p:extLst>
      <p:ext uri="{BB962C8B-B14F-4D97-AF65-F5344CB8AC3E}">
        <p14:creationId xmlns:p14="http://schemas.microsoft.com/office/powerpoint/2010/main" val="16692438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1368" y="2603500"/>
            <a:ext cx="4828744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1" y="2603500"/>
            <a:ext cx="4825159" cy="3377705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3D51D-CA69-4163-84D2-B1250B94BFCF}" type="datetimeFigureOut">
              <a:rPr lang="ta-IN" smtClean="0"/>
              <a:t>10-03-2016</a:t>
            </a:fld>
            <a:endParaRPr lang="ta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7A799-E2CD-482B-8C9B-4F78A9072654}" type="slidenum">
              <a:rPr lang="ta-IN" smtClean="0"/>
              <a:t>‹#›</a:t>
            </a:fld>
            <a:endParaRPr lang="ta-IN"/>
          </a:p>
        </p:txBody>
      </p:sp>
    </p:spTree>
    <p:extLst>
      <p:ext uri="{BB962C8B-B14F-4D97-AF65-F5344CB8AC3E}">
        <p14:creationId xmlns:p14="http://schemas.microsoft.com/office/powerpoint/2010/main" val="2829607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36063"/>
            <a:ext cx="48251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212326"/>
            <a:ext cx="4825158" cy="280747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1" y="2603499"/>
            <a:ext cx="4825160" cy="60882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212327"/>
            <a:ext cx="4825159" cy="280747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3D51D-CA69-4163-84D2-B1250B94BFCF}" type="datetimeFigureOut">
              <a:rPr lang="ta-IN" smtClean="0"/>
              <a:t>10-03-2016</a:t>
            </a:fld>
            <a:endParaRPr lang="ta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7A799-E2CD-482B-8C9B-4F78A9072654}" type="slidenum">
              <a:rPr lang="ta-IN" smtClean="0"/>
              <a:t>‹#›</a:t>
            </a:fld>
            <a:endParaRPr lang="ta-IN"/>
          </a:p>
        </p:txBody>
      </p:sp>
    </p:spTree>
    <p:extLst>
      <p:ext uri="{BB962C8B-B14F-4D97-AF65-F5344CB8AC3E}">
        <p14:creationId xmlns:p14="http://schemas.microsoft.com/office/powerpoint/2010/main" val="7502097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3D51D-CA69-4163-84D2-B1250B94BFCF}" type="datetimeFigureOut">
              <a:rPr lang="ta-IN" smtClean="0"/>
              <a:t>10-03-2016</a:t>
            </a:fld>
            <a:endParaRPr lang="ta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7A799-E2CD-482B-8C9B-4F78A9072654}" type="slidenum">
              <a:rPr lang="ta-IN" smtClean="0"/>
              <a:t>‹#›</a:t>
            </a:fld>
            <a:endParaRPr lang="ta-IN"/>
          </a:p>
        </p:txBody>
      </p:sp>
    </p:spTree>
    <p:extLst>
      <p:ext uri="{BB962C8B-B14F-4D97-AF65-F5344CB8AC3E}">
        <p14:creationId xmlns:p14="http://schemas.microsoft.com/office/powerpoint/2010/main" val="3588736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3D51D-CA69-4163-84D2-B1250B94BFCF}" type="datetimeFigureOut">
              <a:rPr lang="ta-IN" smtClean="0"/>
              <a:t>10-03-2016</a:t>
            </a:fld>
            <a:endParaRPr lang="ta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6" name="Rectangle 5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7A799-E2CD-482B-8C9B-4F78A9072654}" type="slidenum">
              <a:rPr lang="ta-IN" smtClean="0"/>
              <a:t>‹#›</a:t>
            </a:fld>
            <a:endParaRPr lang="ta-IN"/>
          </a:p>
        </p:txBody>
      </p:sp>
    </p:spTree>
    <p:extLst>
      <p:ext uri="{BB962C8B-B14F-4D97-AF65-F5344CB8AC3E}">
        <p14:creationId xmlns:p14="http://schemas.microsoft.com/office/powerpoint/2010/main" val="29443208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3D51D-CA69-4163-84D2-B1250B94BFCF}" type="datetimeFigureOut">
              <a:rPr lang="ta-IN" smtClean="0"/>
              <a:t>10-03-2016</a:t>
            </a:fld>
            <a:endParaRPr lang="ta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7A799-E2CD-482B-8C9B-4F78A9072654}" type="slidenum">
              <a:rPr lang="ta-IN" smtClean="0"/>
              <a:t>‹#›</a:t>
            </a:fld>
            <a:endParaRPr lang="ta-IN"/>
          </a:p>
        </p:txBody>
      </p:sp>
    </p:spTree>
    <p:extLst>
      <p:ext uri="{BB962C8B-B14F-4D97-AF65-F5344CB8AC3E}">
        <p14:creationId xmlns:p14="http://schemas.microsoft.com/office/powerpoint/2010/main" val="1048610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2" y="1143000"/>
            <a:ext cx="322719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3D51D-CA69-4163-84D2-B1250B94BFCF}" type="datetimeFigureOut">
              <a:rPr lang="ta-IN" smtClean="0"/>
              <a:t>10-03-2016</a:t>
            </a:fld>
            <a:endParaRPr lang="ta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7A799-E2CD-482B-8C9B-4F78A9072654}" type="slidenum">
              <a:rPr lang="ta-IN" smtClean="0"/>
              <a:t>‹#›</a:t>
            </a:fld>
            <a:endParaRPr lang="ta-IN"/>
          </a:p>
        </p:txBody>
      </p:sp>
    </p:spTree>
    <p:extLst>
      <p:ext uri="{BB962C8B-B14F-4D97-AF65-F5344CB8AC3E}">
        <p14:creationId xmlns:p14="http://schemas.microsoft.com/office/powerpoint/2010/main" val="41425070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ta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8E3D51D-CA69-4163-84D2-B1250B94BFCF}" type="datetimeFigureOut">
              <a:rPr lang="ta-IN" smtClean="0"/>
              <a:t>10-03-2016</a:t>
            </a:fld>
            <a:endParaRPr lang="ta-IN"/>
          </a:p>
        </p:txBody>
      </p:sp>
      <p:sp>
        <p:nvSpPr>
          <p:cNvPr id="20" name="Rectangle 19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A177A799-E2CD-482B-8C9B-4F78A9072654}" type="slidenum">
              <a:rPr lang="ta-IN" smtClean="0"/>
              <a:t>‹#›</a:t>
            </a:fld>
            <a:endParaRPr lang="ta-IN"/>
          </a:p>
        </p:txBody>
      </p:sp>
    </p:spTree>
    <p:extLst>
      <p:ext uri="{BB962C8B-B14F-4D97-AF65-F5344CB8AC3E}">
        <p14:creationId xmlns:p14="http://schemas.microsoft.com/office/powerpoint/2010/main" val="2426672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Structure of “C” Program</a:t>
            </a:r>
            <a:endParaRPr lang="ta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by S.R.Zameer</a:t>
            </a:r>
            <a:endParaRPr lang="ta-IN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“C” Program:-</a:t>
            </a:r>
            <a:endParaRPr lang="ta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761413" cy="41021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800" dirty="0" smtClean="0"/>
              <a:t>Documentation              (Optional)</a:t>
            </a:r>
          </a:p>
          <a:p>
            <a:pPr>
              <a:buNone/>
            </a:pPr>
            <a:r>
              <a:rPr lang="en-US" sz="2800" dirty="0" smtClean="0"/>
              <a:t>Header Files	                   (Optional)</a:t>
            </a:r>
          </a:p>
          <a:p>
            <a:pPr>
              <a:buNone/>
            </a:pPr>
            <a:r>
              <a:rPr lang="en-US" sz="2800" dirty="0" smtClean="0"/>
              <a:t>Global Declaration         (Optional)  </a:t>
            </a:r>
          </a:p>
          <a:p>
            <a:pPr>
              <a:buNone/>
            </a:pPr>
            <a:r>
              <a:rPr lang="en-US" sz="2800" dirty="0" smtClean="0"/>
              <a:t>void main ( )</a:t>
            </a:r>
          </a:p>
          <a:p>
            <a:pPr>
              <a:buNone/>
            </a:pPr>
            <a:r>
              <a:rPr lang="en-US" sz="2800" dirty="0" smtClean="0"/>
              <a:t>{</a:t>
            </a:r>
          </a:p>
          <a:p>
            <a:pPr>
              <a:buNone/>
            </a:pPr>
            <a:r>
              <a:rPr lang="en-US" sz="2800" dirty="0" smtClean="0"/>
              <a:t>Local declaration ;</a:t>
            </a:r>
          </a:p>
          <a:p>
            <a:pPr>
              <a:buNone/>
            </a:pPr>
            <a:r>
              <a:rPr lang="en-US" sz="2800" dirty="0" smtClean="0"/>
              <a:t>Statements ;</a:t>
            </a:r>
          </a:p>
          <a:p>
            <a:pPr>
              <a:buNone/>
            </a:pPr>
            <a:r>
              <a:rPr lang="en-US" sz="2800" dirty="0" smtClean="0"/>
              <a:t>}</a:t>
            </a:r>
            <a:endParaRPr lang="ta-IN" sz="2800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Documentation:-</a:t>
            </a:r>
            <a:endParaRPr lang="ta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4000" dirty="0" smtClean="0"/>
              <a:t>It is like a comment and it represents our program title.</a:t>
            </a:r>
          </a:p>
          <a:p>
            <a:pPr>
              <a:buNone/>
            </a:pPr>
            <a:endParaRPr lang="en-US" sz="4000" dirty="0" smtClean="0"/>
          </a:p>
          <a:p>
            <a:pPr>
              <a:buNone/>
            </a:pPr>
            <a:r>
              <a:rPr lang="en-US" sz="4000" dirty="0" smtClean="0"/>
              <a:t>Ex:- /*  …………………….. */</a:t>
            </a:r>
          </a:p>
          <a:p>
            <a:pPr>
              <a:buNone/>
            </a:pPr>
            <a:r>
              <a:rPr lang="en-US" sz="4000" dirty="0" smtClean="0"/>
              <a:t>Ex:- /*  Printing my name */</a:t>
            </a:r>
            <a:endParaRPr lang="ta-IN" sz="4000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Header Files:-</a:t>
            </a:r>
            <a:endParaRPr lang="ta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761413" cy="41021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800" dirty="0" smtClean="0"/>
              <a:t>It consists of some functions which are already define to compiler.</a:t>
            </a:r>
          </a:p>
          <a:p>
            <a:pPr>
              <a:buNone/>
            </a:pPr>
            <a:r>
              <a:rPr lang="en-US" sz="2800" dirty="0" smtClean="0"/>
              <a:t>Some of Header Files :-</a:t>
            </a:r>
          </a:p>
          <a:p>
            <a:pPr>
              <a:buNone/>
            </a:pPr>
            <a:r>
              <a:rPr lang="en-US" sz="2800" dirty="0" smtClean="0"/>
              <a:t>	</a:t>
            </a:r>
            <a:r>
              <a:rPr lang="en-US" sz="2800" dirty="0" err="1" smtClean="0"/>
              <a:t>stdio.h</a:t>
            </a: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	</a:t>
            </a:r>
            <a:r>
              <a:rPr lang="en-US" sz="2800" dirty="0" err="1" smtClean="0"/>
              <a:t>conio.h</a:t>
            </a: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	</a:t>
            </a:r>
            <a:r>
              <a:rPr lang="en-US" sz="2800" dirty="0" err="1" smtClean="0"/>
              <a:t>string.h</a:t>
            </a: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	</a:t>
            </a:r>
            <a:r>
              <a:rPr lang="en-US" sz="2800" dirty="0" err="1" smtClean="0"/>
              <a:t>math.h</a:t>
            </a: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	</a:t>
            </a:r>
            <a:r>
              <a:rPr lang="en-US" sz="2800" dirty="0" err="1" smtClean="0"/>
              <a:t>graphics.h</a:t>
            </a:r>
            <a:endParaRPr lang="en-US" sz="2800" dirty="0" smtClean="0"/>
          </a:p>
          <a:p>
            <a:pPr>
              <a:buNone/>
            </a:pPr>
            <a:endParaRPr lang="ta-IN" sz="2800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3200" dirty="0"/>
              <a:t>Here we write header files with # include.</a:t>
            </a:r>
          </a:p>
          <a:p>
            <a:pPr>
              <a:buNone/>
            </a:pPr>
            <a:r>
              <a:rPr lang="en-US" sz="3200" dirty="0"/>
              <a:t># include is a pre – processor directives</a:t>
            </a:r>
          </a:p>
          <a:p>
            <a:pPr>
              <a:buNone/>
            </a:pPr>
            <a:r>
              <a:rPr lang="en-US" sz="3200" dirty="0"/>
              <a:t>Ex:- </a:t>
            </a:r>
          </a:p>
          <a:p>
            <a:pPr>
              <a:buNone/>
            </a:pPr>
            <a:r>
              <a:rPr lang="en-US" sz="3200" dirty="0"/>
              <a:t>       # include &lt;</a:t>
            </a:r>
            <a:r>
              <a:rPr lang="en-US" sz="3200" dirty="0" err="1"/>
              <a:t>stdio.h</a:t>
            </a:r>
            <a:r>
              <a:rPr lang="en-US" sz="3200" dirty="0"/>
              <a:t>&gt;</a:t>
            </a:r>
          </a:p>
          <a:p>
            <a:pPr>
              <a:buNone/>
            </a:pPr>
            <a:r>
              <a:rPr lang="en-US" sz="3200" dirty="0"/>
              <a:t>       # include &lt;</a:t>
            </a:r>
            <a:r>
              <a:rPr lang="en-US" sz="3200" dirty="0" err="1"/>
              <a:t>conio.h</a:t>
            </a:r>
            <a:r>
              <a:rPr lang="en-US" sz="3200" dirty="0"/>
              <a:t>&gt;</a:t>
            </a:r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966928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Declaration:-</a:t>
            </a:r>
            <a:endParaRPr lang="ta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4800" dirty="0" smtClean="0"/>
              <a:t>These variables which are defined the outside the main function.</a:t>
            </a:r>
            <a:endParaRPr lang="ta-IN" sz="4800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Function:-</a:t>
            </a:r>
            <a:endParaRPr lang="ta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4800" dirty="0" smtClean="0"/>
              <a:t>Every “C” program must have </a:t>
            </a:r>
            <a:r>
              <a:rPr lang="en-US" sz="4800" dirty="0" err="1" smtClean="0"/>
              <a:t>atleast</a:t>
            </a:r>
            <a:r>
              <a:rPr lang="en-US" sz="4800" dirty="0" smtClean="0"/>
              <a:t> one function that is main.</a:t>
            </a:r>
            <a:endParaRPr lang="ta-IN" sz="4800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Declaration:-</a:t>
            </a:r>
            <a:endParaRPr lang="ta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6000" dirty="0" smtClean="0"/>
              <a:t>These variables which are define in inside the main function</a:t>
            </a:r>
          </a:p>
          <a:p>
            <a:pPr>
              <a:buNone/>
            </a:pPr>
            <a:endParaRPr lang="ta-IN" sz="6000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Statements:-</a:t>
            </a:r>
            <a:endParaRPr lang="ta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4400" dirty="0" smtClean="0"/>
              <a:t>Statements is of two types </a:t>
            </a:r>
          </a:p>
          <a:p>
            <a:pPr>
              <a:buNone/>
            </a:pPr>
            <a:r>
              <a:rPr lang="en-US" sz="4400" dirty="0" smtClean="0"/>
              <a:t>1. Input Statement.</a:t>
            </a:r>
          </a:p>
          <a:p>
            <a:pPr>
              <a:buNone/>
            </a:pPr>
            <a:r>
              <a:rPr lang="en-US" sz="4400" dirty="0" smtClean="0"/>
              <a:t>2. Output Statement.</a:t>
            </a:r>
            <a:endParaRPr lang="ta-IN" sz="4400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9</TotalTime>
  <Words>162</Words>
  <Application>Microsoft Office PowerPoint</Application>
  <PresentationFormat>Widescreen</PresentationFormat>
  <Paragraphs>40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Century Gothic</vt:lpstr>
      <vt:lpstr>Latha</vt:lpstr>
      <vt:lpstr>Wingdings 3</vt:lpstr>
      <vt:lpstr>Ion Boardroom</vt:lpstr>
      <vt:lpstr>Structure of “C” Program</vt:lpstr>
      <vt:lpstr>Structure of “C” Program:-</vt:lpstr>
      <vt:lpstr>Documentation:-</vt:lpstr>
      <vt:lpstr>Header Files:-</vt:lpstr>
      <vt:lpstr>Contd…</vt:lpstr>
      <vt:lpstr>Global Declaration:-</vt:lpstr>
      <vt:lpstr>Main Function:-</vt:lpstr>
      <vt:lpstr>Local Declaration:-</vt:lpstr>
      <vt:lpstr>Statements:-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Structure of “C” Program</dc:title>
  <dc:creator>user</dc:creator>
  <cp:lastModifiedBy>user</cp:lastModifiedBy>
  <cp:revision>11</cp:revision>
  <dcterms:created xsi:type="dcterms:W3CDTF">2015-10-02T11:54:50Z</dcterms:created>
  <dcterms:modified xsi:type="dcterms:W3CDTF">2016-03-10T07:13:33Z</dcterms:modified>
</cp:coreProperties>
</file>