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81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70071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33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92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827676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67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15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13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9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78040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19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39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03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53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71542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40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571478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530009-8011-457A-8CFF-ED01AFDE1AB6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FBD923-459A-419C-9BD2-67252602AF40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264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lrscr</a:t>
            </a:r>
            <a:r>
              <a:rPr lang="en-US" dirty="0" smtClean="0"/>
              <a:t> and </a:t>
            </a:r>
            <a:r>
              <a:rPr lang="en-US" dirty="0" err="1" smtClean="0"/>
              <a:t>getch</a:t>
            </a:r>
            <a:r>
              <a:rPr lang="en-US" dirty="0" smtClean="0"/>
              <a:t> functions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Clrscr</a:t>
            </a:r>
            <a:r>
              <a:rPr lang="en-US" b="1" dirty="0" smtClean="0"/>
              <a:t>()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It is a predefined function in "</a:t>
            </a:r>
            <a:r>
              <a:rPr lang="en-US" sz="3200" dirty="0" err="1" smtClean="0"/>
              <a:t>conio.h</a:t>
            </a:r>
            <a:r>
              <a:rPr lang="en-US" sz="3200" dirty="0" smtClean="0"/>
              <a:t>" (console input output header file) used to clear the console screen. It is a predefined function, by using this function we can clear the data from console (Monitor). Using of </a:t>
            </a:r>
            <a:r>
              <a:rPr lang="en-US" sz="3200" dirty="0" err="1" smtClean="0"/>
              <a:t>clrscr</a:t>
            </a:r>
            <a:r>
              <a:rPr lang="en-US" sz="3200" dirty="0" smtClean="0"/>
              <a:t>() is always optional but it should be place after variable or function declaration only.</a:t>
            </a:r>
          </a:p>
          <a:p>
            <a:endParaRPr lang="ta-I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Getch</a:t>
            </a:r>
            <a:r>
              <a:rPr lang="en-US" b="1" dirty="0" smtClean="0"/>
              <a:t>()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a predefined function in "</a:t>
            </a:r>
            <a:r>
              <a:rPr lang="en-US" sz="3200" dirty="0" err="1" smtClean="0"/>
              <a:t>conio.h</a:t>
            </a:r>
            <a:r>
              <a:rPr lang="en-US" sz="3200" dirty="0" smtClean="0"/>
              <a:t>" (console input output header file) will tell to the console wait for some time until a key is hit given after running of program.</a:t>
            </a:r>
          </a:p>
          <a:p>
            <a:r>
              <a:rPr lang="en-US" sz="3200" dirty="0" smtClean="0"/>
              <a:t>By using this function we can read a character directly from the keyboard. Generally </a:t>
            </a:r>
            <a:r>
              <a:rPr lang="en-US" sz="3200" dirty="0" err="1" smtClean="0"/>
              <a:t>getch</a:t>
            </a:r>
            <a:r>
              <a:rPr lang="en-US" sz="3200" dirty="0" smtClean="0"/>
              <a:t>() are placing at end of the program after printing the output on screen.</a:t>
            </a:r>
          </a:p>
          <a:p>
            <a:endParaRPr lang="ta-I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Latha</vt:lpstr>
      <vt:lpstr>Organic</vt:lpstr>
      <vt:lpstr>clrscr and getch functions</vt:lpstr>
      <vt:lpstr>Clrscr()</vt:lpstr>
      <vt:lpstr>Getch()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clrscr and getch functions</dc:title>
  <dc:creator>user</dc:creator>
  <cp:lastModifiedBy>user</cp:lastModifiedBy>
  <cp:revision>4</cp:revision>
  <dcterms:created xsi:type="dcterms:W3CDTF">2015-09-30T12:12:50Z</dcterms:created>
  <dcterms:modified xsi:type="dcterms:W3CDTF">2016-03-10T07:16:51Z</dcterms:modified>
</cp:coreProperties>
</file>