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4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3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7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0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8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1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8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9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9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7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8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0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1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096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9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29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9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40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3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9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9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5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94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3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FD3F3B-04BC-4A05-A819-C0237D607D7D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6459-009A-4CA8-AE94-3657B176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84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Escape Sequences are used to format the output from a </a:t>
            </a:r>
            <a:r>
              <a:rPr lang="en-US" sz="2800" dirty="0" err="1"/>
              <a:t>printf</a:t>
            </a:r>
            <a:r>
              <a:rPr lang="en-US" sz="2800" dirty="0"/>
              <a:t> function.</a:t>
            </a:r>
          </a:p>
          <a:p>
            <a:r>
              <a:rPr lang="en-US" sz="2800" dirty="0"/>
              <a:t>The escape sequences are character literals or character constants.</a:t>
            </a:r>
          </a:p>
          <a:p>
            <a:r>
              <a:rPr lang="en-US" sz="2800" dirty="0"/>
              <a:t>Every escape sequence character starts with a </a:t>
            </a:r>
            <a:r>
              <a:rPr lang="en-US" sz="2800" u="sng" dirty="0"/>
              <a:t>\ (backward slash)</a:t>
            </a:r>
          </a:p>
          <a:p>
            <a:r>
              <a:rPr lang="en-US" sz="2800" dirty="0"/>
              <a:t>Though it is a combination of \ and another letter (two characters), it is treated as a single character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49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28637"/>
              </p:ext>
            </p:extLst>
          </p:nvPr>
        </p:nvGraphicFramePr>
        <p:xfrm>
          <a:off x="463639" y="1416678"/>
          <a:ext cx="8615966" cy="5293215"/>
        </p:xfrm>
        <a:graphic>
          <a:graphicData uri="http://schemas.openxmlformats.org/drawingml/2006/table">
            <a:tbl>
              <a:tblPr/>
              <a:tblGrid>
                <a:gridCol w="2035987"/>
                <a:gridCol w="2185571"/>
                <a:gridCol w="4394408"/>
              </a:tblGrid>
              <a:tr h="5705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42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cursur to the next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86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a single tab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7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Generates a beep sound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86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Cursor is moved one char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08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Cursor is moved to the starting of the same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86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 slash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a single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84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a single 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61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</TotalTime>
  <Words>134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Escape Sequences</vt:lpstr>
      <vt:lpstr>Escape Sequences</vt:lpstr>
      <vt:lpstr>Escape Sequences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Sequences</dc:title>
  <dc:creator>user</dc:creator>
  <cp:lastModifiedBy>user</cp:lastModifiedBy>
  <cp:revision>2</cp:revision>
  <dcterms:created xsi:type="dcterms:W3CDTF">2016-03-10T07:21:11Z</dcterms:created>
  <dcterms:modified xsi:type="dcterms:W3CDTF">2016-03-10T07:24:23Z</dcterms:modified>
</cp:coreProperties>
</file>