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5B505-E9AC-4BB5-B099-97156B7A414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ta-IN"/>
        </a:p>
      </dgm:t>
    </dgm:pt>
    <dgm:pt modelId="{2B4C7E2B-9D44-484D-B053-E2B1C502A064}">
      <dgm:prSet phldrT="[Text]"/>
      <dgm:spPr/>
      <dgm:t>
        <a:bodyPr/>
        <a:lstStyle/>
        <a:p>
          <a:r>
            <a:rPr lang="en-US" dirty="0" smtClean="0"/>
            <a:t>Constant</a:t>
          </a:r>
          <a:endParaRPr lang="ta-IN" dirty="0"/>
        </a:p>
      </dgm:t>
    </dgm:pt>
    <dgm:pt modelId="{CFEB3AAD-06A0-4124-8D7F-50DF33CCC9DB}" type="parTrans" cxnId="{7B55A676-E48D-4FC7-9214-565C0EED566B}">
      <dgm:prSet/>
      <dgm:spPr/>
      <dgm:t>
        <a:bodyPr/>
        <a:lstStyle/>
        <a:p>
          <a:endParaRPr lang="ta-IN"/>
        </a:p>
      </dgm:t>
    </dgm:pt>
    <dgm:pt modelId="{C58E69F1-8DE7-4328-8377-AE8773B6A384}" type="sibTrans" cxnId="{7B55A676-E48D-4FC7-9214-565C0EED566B}">
      <dgm:prSet/>
      <dgm:spPr/>
      <dgm:t>
        <a:bodyPr/>
        <a:lstStyle/>
        <a:p>
          <a:endParaRPr lang="ta-IN"/>
        </a:p>
      </dgm:t>
    </dgm:pt>
    <dgm:pt modelId="{B229BD32-AA15-427F-95A1-44A8BB3979BD}">
      <dgm:prSet phldrT="[Text]"/>
      <dgm:spPr/>
      <dgm:t>
        <a:bodyPr/>
        <a:lstStyle/>
        <a:p>
          <a:r>
            <a:rPr lang="en-US" dirty="0" smtClean="0"/>
            <a:t>Numeric</a:t>
          </a:r>
          <a:endParaRPr lang="ta-IN" dirty="0"/>
        </a:p>
      </dgm:t>
    </dgm:pt>
    <dgm:pt modelId="{42A180C6-C1FC-4403-A899-3A0799328F98}" type="parTrans" cxnId="{567850AE-8BDB-4084-9BC1-9226612A2BD9}">
      <dgm:prSet/>
      <dgm:spPr/>
      <dgm:t>
        <a:bodyPr/>
        <a:lstStyle/>
        <a:p>
          <a:endParaRPr lang="ta-IN"/>
        </a:p>
      </dgm:t>
    </dgm:pt>
    <dgm:pt modelId="{7CF074D4-B82B-4747-8271-7F16F892AD35}" type="sibTrans" cxnId="{567850AE-8BDB-4084-9BC1-9226612A2BD9}">
      <dgm:prSet/>
      <dgm:spPr/>
      <dgm:t>
        <a:bodyPr/>
        <a:lstStyle/>
        <a:p>
          <a:endParaRPr lang="ta-IN"/>
        </a:p>
      </dgm:t>
    </dgm:pt>
    <dgm:pt modelId="{59FAC72D-283B-4DEE-A6D9-779FA179D0AF}">
      <dgm:prSet phldrT="[Text]"/>
      <dgm:spPr/>
      <dgm:t>
        <a:bodyPr/>
        <a:lstStyle/>
        <a:p>
          <a:r>
            <a:rPr lang="en-US" dirty="0" smtClean="0"/>
            <a:t>Integer</a:t>
          </a:r>
          <a:endParaRPr lang="ta-IN" dirty="0"/>
        </a:p>
      </dgm:t>
    </dgm:pt>
    <dgm:pt modelId="{493F4854-4777-4460-A854-1BF6B24AC316}" type="parTrans" cxnId="{489FFA25-3720-4DEC-89E1-240D424DFB81}">
      <dgm:prSet/>
      <dgm:spPr/>
      <dgm:t>
        <a:bodyPr/>
        <a:lstStyle/>
        <a:p>
          <a:endParaRPr lang="ta-IN"/>
        </a:p>
      </dgm:t>
    </dgm:pt>
    <dgm:pt modelId="{22997202-50B9-46EF-A963-47147CA10015}" type="sibTrans" cxnId="{489FFA25-3720-4DEC-89E1-240D424DFB81}">
      <dgm:prSet/>
      <dgm:spPr/>
      <dgm:t>
        <a:bodyPr/>
        <a:lstStyle/>
        <a:p>
          <a:endParaRPr lang="ta-IN"/>
        </a:p>
      </dgm:t>
    </dgm:pt>
    <dgm:pt modelId="{AC0B0D57-D3AF-4F24-84FD-9B7DC2BA80E9}">
      <dgm:prSet phldrT="[Text]"/>
      <dgm:spPr/>
      <dgm:t>
        <a:bodyPr/>
        <a:lstStyle/>
        <a:p>
          <a:r>
            <a:rPr lang="en-US" dirty="0" smtClean="0"/>
            <a:t>Real</a:t>
          </a:r>
          <a:endParaRPr lang="ta-IN" dirty="0"/>
        </a:p>
      </dgm:t>
    </dgm:pt>
    <dgm:pt modelId="{1561EFF4-2590-4516-95A5-87E69772E701}" type="parTrans" cxnId="{DDF7AEDC-EB00-4ACF-B0BD-702348928A0B}">
      <dgm:prSet/>
      <dgm:spPr/>
      <dgm:t>
        <a:bodyPr/>
        <a:lstStyle/>
        <a:p>
          <a:endParaRPr lang="ta-IN"/>
        </a:p>
      </dgm:t>
    </dgm:pt>
    <dgm:pt modelId="{7AD3792A-F556-49DC-B31C-2467445FA1D9}" type="sibTrans" cxnId="{DDF7AEDC-EB00-4ACF-B0BD-702348928A0B}">
      <dgm:prSet/>
      <dgm:spPr/>
      <dgm:t>
        <a:bodyPr/>
        <a:lstStyle/>
        <a:p>
          <a:endParaRPr lang="ta-IN"/>
        </a:p>
      </dgm:t>
    </dgm:pt>
    <dgm:pt modelId="{2A4A5272-2032-4EA6-81A7-9B3BCED797DC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ta-IN" dirty="0"/>
        </a:p>
      </dgm:t>
    </dgm:pt>
    <dgm:pt modelId="{55975188-5D52-4286-9AFE-A3B794995B5E}" type="parTrans" cxnId="{534EF7FC-3CAB-40F0-862A-8A1E24306889}">
      <dgm:prSet/>
      <dgm:spPr/>
      <dgm:t>
        <a:bodyPr/>
        <a:lstStyle/>
        <a:p>
          <a:endParaRPr lang="ta-IN"/>
        </a:p>
      </dgm:t>
    </dgm:pt>
    <dgm:pt modelId="{F3E30FE3-4E0D-44C0-ADA5-A936A39F00F4}" type="sibTrans" cxnId="{534EF7FC-3CAB-40F0-862A-8A1E24306889}">
      <dgm:prSet/>
      <dgm:spPr/>
      <dgm:t>
        <a:bodyPr/>
        <a:lstStyle/>
        <a:p>
          <a:endParaRPr lang="ta-IN"/>
        </a:p>
      </dgm:t>
    </dgm:pt>
    <dgm:pt modelId="{AC77A347-CD57-4E4A-942C-CEDF3E90D5B9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ta-IN" dirty="0"/>
        </a:p>
      </dgm:t>
    </dgm:pt>
    <dgm:pt modelId="{78333E50-C4EA-41D8-BB87-782C95F6A500}" type="parTrans" cxnId="{BCDF6761-3ED8-4FF2-A234-0D766DABD253}">
      <dgm:prSet/>
      <dgm:spPr/>
      <dgm:t>
        <a:bodyPr/>
        <a:lstStyle/>
        <a:p>
          <a:endParaRPr lang="ta-IN"/>
        </a:p>
      </dgm:t>
    </dgm:pt>
    <dgm:pt modelId="{A98D3DB7-6209-4A56-A887-89B7C5CAA196}" type="sibTrans" cxnId="{BCDF6761-3ED8-4FF2-A234-0D766DABD253}">
      <dgm:prSet/>
      <dgm:spPr/>
      <dgm:t>
        <a:bodyPr/>
        <a:lstStyle/>
        <a:p>
          <a:endParaRPr lang="ta-IN"/>
        </a:p>
      </dgm:t>
    </dgm:pt>
    <dgm:pt modelId="{BAEBE6C4-290F-4304-8B0A-07A92749593B}">
      <dgm:prSet/>
      <dgm:spPr/>
      <dgm:t>
        <a:bodyPr/>
        <a:lstStyle/>
        <a:p>
          <a:r>
            <a:rPr lang="en-US" dirty="0" smtClean="0"/>
            <a:t> String</a:t>
          </a:r>
          <a:endParaRPr lang="ta-IN" dirty="0"/>
        </a:p>
      </dgm:t>
    </dgm:pt>
    <dgm:pt modelId="{3425BCB2-0933-4905-AEF1-FB2B2B402E9A}" type="parTrans" cxnId="{5D0BB0BD-DB67-4B48-86FB-69D2A6EA7D9D}">
      <dgm:prSet/>
      <dgm:spPr/>
      <dgm:t>
        <a:bodyPr/>
        <a:lstStyle/>
        <a:p>
          <a:endParaRPr lang="ta-IN"/>
        </a:p>
      </dgm:t>
    </dgm:pt>
    <dgm:pt modelId="{1D1AA4BA-C2AE-4E18-A143-7AA2752E4C47}" type="sibTrans" cxnId="{5D0BB0BD-DB67-4B48-86FB-69D2A6EA7D9D}">
      <dgm:prSet/>
      <dgm:spPr/>
      <dgm:t>
        <a:bodyPr/>
        <a:lstStyle/>
        <a:p>
          <a:endParaRPr lang="ta-IN"/>
        </a:p>
      </dgm:t>
    </dgm:pt>
    <dgm:pt modelId="{50CB1D13-22E8-4D60-9027-8195513FDFDC}" type="pres">
      <dgm:prSet presAssocID="{4825B505-E9AC-4BB5-B099-97156B7A41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a-IN"/>
        </a:p>
      </dgm:t>
    </dgm:pt>
    <dgm:pt modelId="{D14C9A4A-39AA-41A1-A936-D8E1023E41E9}" type="pres">
      <dgm:prSet presAssocID="{2B4C7E2B-9D44-484D-B053-E2B1C502A064}" presName="hierRoot1" presStyleCnt="0"/>
      <dgm:spPr/>
    </dgm:pt>
    <dgm:pt modelId="{5278452F-C90C-4840-A076-0A9F1354D5DE}" type="pres">
      <dgm:prSet presAssocID="{2B4C7E2B-9D44-484D-B053-E2B1C502A064}" presName="composite" presStyleCnt="0"/>
      <dgm:spPr/>
    </dgm:pt>
    <dgm:pt modelId="{2BF15312-66DB-4BA8-95D2-4FF6571DC9C2}" type="pres">
      <dgm:prSet presAssocID="{2B4C7E2B-9D44-484D-B053-E2B1C502A064}" presName="background" presStyleLbl="node0" presStyleIdx="0" presStyleCnt="1"/>
      <dgm:spPr/>
    </dgm:pt>
    <dgm:pt modelId="{D2C00594-8754-4353-914C-07280690273E}" type="pres">
      <dgm:prSet presAssocID="{2B4C7E2B-9D44-484D-B053-E2B1C502A06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ta-IN"/>
        </a:p>
      </dgm:t>
    </dgm:pt>
    <dgm:pt modelId="{FFFF3FD5-C39A-4373-8AD8-AD3A255E245B}" type="pres">
      <dgm:prSet presAssocID="{2B4C7E2B-9D44-484D-B053-E2B1C502A064}" presName="hierChild2" presStyleCnt="0"/>
      <dgm:spPr/>
    </dgm:pt>
    <dgm:pt modelId="{A8E7A248-B812-45D8-A399-B0705B48F02C}" type="pres">
      <dgm:prSet presAssocID="{42A180C6-C1FC-4403-A899-3A0799328F98}" presName="Name10" presStyleLbl="parChTrans1D2" presStyleIdx="0" presStyleCnt="2"/>
      <dgm:spPr/>
      <dgm:t>
        <a:bodyPr/>
        <a:lstStyle/>
        <a:p>
          <a:endParaRPr lang="ta-IN"/>
        </a:p>
      </dgm:t>
    </dgm:pt>
    <dgm:pt modelId="{CE383C3E-8A5F-4ADB-A6FE-1405B5C5A957}" type="pres">
      <dgm:prSet presAssocID="{B229BD32-AA15-427F-95A1-44A8BB3979BD}" presName="hierRoot2" presStyleCnt="0"/>
      <dgm:spPr/>
    </dgm:pt>
    <dgm:pt modelId="{282404C5-239D-4F6B-8025-85EDA4E7789B}" type="pres">
      <dgm:prSet presAssocID="{B229BD32-AA15-427F-95A1-44A8BB3979BD}" presName="composite2" presStyleCnt="0"/>
      <dgm:spPr/>
    </dgm:pt>
    <dgm:pt modelId="{2038F707-C513-425C-89F5-F40E25F4389A}" type="pres">
      <dgm:prSet presAssocID="{B229BD32-AA15-427F-95A1-44A8BB3979BD}" presName="background2" presStyleLbl="node2" presStyleIdx="0" presStyleCnt="2"/>
      <dgm:spPr/>
    </dgm:pt>
    <dgm:pt modelId="{FCE5D21B-3E9A-4C48-B9E5-B471A51FA575}" type="pres">
      <dgm:prSet presAssocID="{B229BD32-AA15-427F-95A1-44A8BB3979B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ta-IN"/>
        </a:p>
      </dgm:t>
    </dgm:pt>
    <dgm:pt modelId="{12297A40-EB0E-4331-92FD-211301DF215D}" type="pres">
      <dgm:prSet presAssocID="{B229BD32-AA15-427F-95A1-44A8BB3979BD}" presName="hierChild3" presStyleCnt="0"/>
      <dgm:spPr/>
    </dgm:pt>
    <dgm:pt modelId="{E38067AE-A1F8-4275-A014-CE22DD8C9231}" type="pres">
      <dgm:prSet presAssocID="{493F4854-4777-4460-A854-1BF6B24AC316}" presName="Name17" presStyleLbl="parChTrans1D3" presStyleIdx="0" presStyleCnt="4"/>
      <dgm:spPr/>
      <dgm:t>
        <a:bodyPr/>
        <a:lstStyle/>
        <a:p>
          <a:endParaRPr lang="ta-IN"/>
        </a:p>
      </dgm:t>
    </dgm:pt>
    <dgm:pt modelId="{190BE27E-4F3E-49DA-9819-43ED263C05E2}" type="pres">
      <dgm:prSet presAssocID="{59FAC72D-283B-4DEE-A6D9-779FA179D0AF}" presName="hierRoot3" presStyleCnt="0"/>
      <dgm:spPr/>
    </dgm:pt>
    <dgm:pt modelId="{57EFE2B8-AD26-402E-A4BD-97FD352950B4}" type="pres">
      <dgm:prSet presAssocID="{59FAC72D-283B-4DEE-A6D9-779FA179D0AF}" presName="composite3" presStyleCnt="0"/>
      <dgm:spPr/>
    </dgm:pt>
    <dgm:pt modelId="{0191ECB4-86DB-4CEA-8C5F-AABCA2847E4F}" type="pres">
      <dgm:prSet presAssocID="{59FAC72D-283B-4DEE-A6D9-779FA179D0AF}" presName="background3" presStyleLbl="node3" presStyleIdx="0" presStyleCnt="4"/>
      <dgm:spPr/>
    </dgm:pt>
    <dgm:pt modelId="{70EEEC20-746C-4F19-B440-3F1097124353}" type="pres">
      <dgm:prSet presAssocID="{59FAC72D-283B-4DEE-A6D9-779FA179D0AF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ta-IN"/>
        </a:p>
      </dgm:t>
    </dgm:pt>
    <dgm:pt modelId="{AF121D3F-414B-4395-A199-6E02D765F03A}" type="pres">
      <dgm:prSet presAssocID="{59FAC72D-283B-4DEE-A6D9-779FA179D0AF}" presName="hierChild4" presStyleCnt="0"/>
      <dgm:spPr/>
    </dgm:pt>
    <dgm:pt modelId="{30A68EB9-D3C9-44FE-8135-C330464A8F23}" type="pres">
      <dgm:prSet presAssocID="{1561EFF4-2590-4516-95A5-87E69772E701}" presName="Name17" presStyleLbl="parChTrans1D3" presStyleIdx="1" presStyleCnt="4"/>
      <dgm:spPr/>
      <dgm:t>
        <a:bodyPr/>
        <a:lstStyle/>
        <a:p>
          <a:endParaRPr lang="ta-IN"/>
        </a:p>
      </dgm:t>
    </dgm:pt>
    <dgm:pt modelId="{A5306760-20F2-4535-B328-D9C17C45A86C}" type="pres">
      <dgm:prSet presAssocID="{AC0B0D57-D3AF-4F24-84FD-9B7DC2BA80E9}" presName="hierRoot3" presStyleCnt="0"/>
      <dgm:spPr/>
    </dgm:pt>
    <dgm:pt modelId="{7C5F4A30-7395-449C-82D1-3D88BCD732A8}" type="pres">
      <dgm:prSet presAssocID="{AC0B0D57-D3AF-4F24-84FD-9B7DC2BA80E9}" presName="composite3" presStyleCnt="0"/>
      <dgm:spPr/>
    </dgm:pt>
    <dgm:pt modelId="{8D33CAEB-150E-42AE-A044-F3DE329B48C8}" type="pres">
      <dgm:prSet presAssocID="{AC0B0D57-D3AF-4F24-84FD-9B7DC2BA80E9}" presName="background3" presStyleLbl="node3" presStyleIdx="1" presStyleCnt="4"/>
      <dgm:spPr/>
    </dgm:pt>
    <dgm:pt modelId="{1EEEB607-F227-4542-BC2E-857FAC61D9E8}" type="pres">
      <dgm:prSet presAssocID="{AC0B0D57-D3AF-4F24-84FD-9B7DC2BA80E9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ta-IN"/>
        </a:p>
      </dgm:t>
    </dgm:pt>
    <dgm:pt modelId="{F9923922-E45E-45F1-BCAD-F8A54D6A9F3E}" type="pres">
      <dgm:prSet presAssocID="{AC0B0D57-D3AF-4F24-84FD-9B7DC2BA80E9}" presName="hierChild4" presStyleCnt="0"/>
      <dgm:spPr/>
    </dgm:pt>
    <dgm:pt modelId="{10DA03B6-785D-4B2D-8592-B88CEADB9575}" type="pres">
      <dgm:prSet presAssocID="{55975188-5D52-4286-9AFE-A3B794995B5E}" presName="Name10" presStyleLbl="parChTrans1D2" presStyleIdx="1" presStyleCnt="2"/>
      <dgm:spPr/>
      <dgm:t>
        <a:bodyPr/>
        <a:lstStyle/>
        <a:p>
          <a:endParaRPr lang="ta-IN"/>
        </a:p>
      </dgm:t>
    </dgm:pt>
    <dgm:pt modelId="{34935475-7739-472B-93C9-7FEF4849744F}" type="pres">
      <dgm:prSet presAssocID="{2A4A5272-2032-4EA6-81A7-9B3BCED797DC}" presName="hierRoot2" presStyleCnt="0"/>
      <dgm:spPr/>
    </dgm:pt>
    <dgm:pt modelId="{96173BC6-AE81-4753-943D-55A5C78AA8C1}" type="pres">
      <dgm:prSet presAssocID="{2A4A5272-2032-4EA6-81A7-9B3BCED797DC}" presName="composite2" presStyleCnt="0"/>
      <dgm:spPr/>
    </dgm:pt>
    <dgm:pt modelId="{98C66505-E751-41E6-90B3-FC6D4A857F6E}" type="pres">
      <dgm:prSet presAssocID="{2A4A5272-2032-4EA6-81A7-9B3BCED797DC}" presName="background2" presStyleLbl="node2" presStyleIdx="1" presStyleCnt="2"/>
      <dgm:spPr/>
    </dgm:pt>
    <dgm:pt modelId="{14AE3BF9-65CC-4571-B89E-D7F36CB2139A}" type="pres">
      <dgm:prSet presAssocID="{2A4A5272-2032-4EA6-81A7-9B3BCED797D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ta-IN"/>
        </a:p>
      </dgm:t>
    </dgm:pt>
    <dgm:pt modelId="{A4E3F1A0-F772-4219-AC57-5E7C503239AB}" type="pres">
      <dgm:prSet presAssocID="{2A4A5272-2032-4EA6-81A7-9B3BCED797DC}" presName="hierChild3" presStyleCnt="0"/>
      <dgm:spPr/>
    </dgm:pt>
    <dgm:pt modelId="{6064E433-F663-4B8A-B843-7DB0936766C7}" type="pres">
      <dgm:prSet presAssocID="{78333E50-C4EA-41D8-BB87-782C95F6A500}" presName="Name17" presStyleLbl="parChTrans1D3" presStyleIdx="2" presStyleCnt="4"/>
      <dgm:spPr/>
      <dgm:t>
        <a:bodyPr/>
        <a:lstStyle/>
        <a:p>
          <a:endParaRPr lang="ta-IN"/>
        </a:p>
      </dgm:t>
    </dgm:pt>
    <dgm:pt modelId="{13BCCAEC-D555-44D3-B7DB-BD77646574D7}" type="pres">
      <dgm:prSet presAssocID="{AC77A347-CD57-4E4A-942C-CEDF3E90D5B9}" presName="hierRoot3" presStyleCnt="0"/>
      <dgm:spPr/>
    </dgm:pt>
    <dgm:pt modelId="{625DB602-F8E7-4EB4-889C-252A52DFA3DF}" type="pres">
      <dgm:prSet presAssocID="{AC77A347-CD57-4E4A-942C-CEDF3E90D5B9}" presName="composite3" presStyleCnt="0"/>
      <dgm:spPr/>
    </dgm:pt>
    <dgm:pt modelId="{7BFD663D-B8BD-445B-A448-411711B7D815}" type="pres">
      <dgm:prSet presAssocID="{AC77A347-CD57-4E4A-942C-CEDF3E90D5B9}" presName="background3" presStyleLbl="node3" presStyleIdx="2" presStyleCnt="4"/>
      <dgm:spPr/>
    </dgm:pt>
    <dgm:pt modelId="{6CF4EC23-07ED-418E-AFD2-D4AC35DAE2EE}" type="pres">
      <dgm:prSet presAssocID="{AC77A347-CD57-4E4A-942C-CEDF3E90D5B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ta-IN"/>
        </a:p>
      </dgm:t>
    </dgm:pt>
    <dgm:pt modelId="{3F2BD9DF-0B4B-4990-9712-1C90B400789D}" type="pres">
      <dgm:prSet presAssocID="{AC77A347-CD57-4E4A-942C-CEDF3E90D5B9}" presName="hierChild4" presStyleCnt="0"/>
      <dgm:spPr/>
    </dgm:pt>
    <dgm:pt modelId="{56524178-B0F4-4D19-B49C-E526D90659E0}" type="pres">
      <dgm:prSet presAssocID="{3425BCB2-0933-4905-AEF1-FB2B2B402E9A}" presName="Name17" presStyleLbl="parChTrans1D3" presStyleIdx="3" presStyleCnt="4"/>
      <dgm:spPr/>
      <dgm:t>
        <a:bodyPr/>
        <a:lstStyle/>
        <a:p>
          <a:endParaRPr lang="ta-IN"/>
        </a:p>
      </dgm:t>
    </dgm:pt>
    <dgm:pt modelId="{A83B7FC8-89A1-4FCF-BB19-6A33897A2ACC}" type="pres">
      <dgm:prSet presAssocID="{BAEBE6C4-290F-4304-8B0A-07A92749593B}" presName="hierRoot3" presStyleCnt="0"/>
      <dgm:spPr/>
    </dgm:pt>
    <dgm:pt modelId="{0F913609-E2BB-4DFE-97B8-F1203347CC16}" type="pres">
      <dgm:prSet presAssocID="{BAEBE6C4-290F-4304-8B0A-07A92749593B}" presName="composite3" presStyleCnt="0"/>
      <dgm:spPr/>
    </dgm:pt>
    <dgm:pt modelId="{27970A9A-AC2F-4A91-A068-8E6CD9358ADC}" type="pres">
      <dgm:prSet presAssocID="{BAEBE6C4-290F-4304-8B0A-07A92749593B}" presName="background3" presStyleLbl="node3" presStyleIdx="3" presStyleCnt="4"/>
      <dgm:spPr/>
    </dgm:pt>
    <dgm:pt modelId="{882B0189-E9E3-4C20-A7AC-EBCFF8BF7304}" type="pres">
      <dgm:prSet presAssocID="{BAEBE6C4-290F-4304-8B0A-07A92749593B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ta-IN"/>
        </a:p>
      </dgm:t>
    </dgm:pt>
    <dgm:pt modelId="{C67FAE46-11C1-4DF4-BD2D-097E4ABDCB25}" type="pres">
      <dgm:prSet presAssocID="{BAEBE6C4-290F-4304-8B0A-07A92749593B}" presName="hierChild4" presStyleCnt="0"/>
      <dgm:spPr/>
    </dgm:pt>
  </dgm:ptLst>
  <dgm:cxnLst>
    <dgm:cxn modelId="{45EC2549-5928-411A-90E0-F3D5ACFC96C5}" type="presOf" srcId="{1561EFF4-2590-4516-95A5-87E69772E701}" destId="{30A68EB9-D3C9-44FE-8135-C330464A8F23}" srcOrd="0" destOrd="0" presId="urn:microsoft.com/office/officeart/2005/8/layout/hierarchy1"/>
    <dgm:cxn modelId="{7B55A676-E48D-4FC7-9214-565C0EED566B}" srcId="{4825B505-E9AC-4BB5-B099-97156B7A4143}" destId="{2B4C7E2B-9D44-484D-B053-E2B1C502A064}" srcOrd="0" destOrd="0" parTransId="{CFEB3AAD-06A0-4124-8D7F-50DF33CCC9DB}" sibTransId="{C58E69F1-8DE7-4328-8377-AE8773B6A384}"/>
    <dgm:cxn modelId="{DDF7AEDC-EB00-4ACF-B0BD-702348928A0B}" srcId="{B229BD32-AA15-427F-95A1-44A8BB3979BD}" destId="{AC0B0D57-D3AF-4F24-84FD-9B7DC2BA80E9}" srcOrd="1" destOrd="0" parTransId="{1561EFF4-2590-4516-95A5-87E69772E701}" sibTransId="{7AD3792A-F556-49DC-B31C-2467445FA1D9}"/>
    <dgm:cxn modelId="{BFDAC88C-C420-4C8F-A3E0-0FB5633085FB}" type="presOf" srcId="{59FAC72D-283B-4DEE-A6D9-779FA179D0AF}" destId="{70EEEC20-746C-4F19-B440-3F1097124353}" srcOrd="0" destOrd="0" presId="urn:microsoft.com/office/officeart/2005/8/layout/hierarchy1"/>
    <dgm:cxn modelId="{1E5868BD-2377-4A23-82CC-3FD0DB3CA848}" type="presOf" srcId="{AC0B0D57-D3AF-4F24-84FD-9B7DC2BA80E9}" destId="{1EEEB607-F227-4542-BC2E-857FAC61D9E8}" srcOrd="0" destOrd="0" presId="urn:microsoft.com/office/officeart/2005/8/layout/hierarchy1"/>
    <dgm:cxn modelId="{534EF7FC-3CAB-40F0-862A-8A1E24306889}" srcId="{2B4C7E2B-9D44-484D-B053-E2B1C502A064}" destId="{2A4A5272-2032-4EA6-81A7-9B3BCED797DC}" srcOrd="1" destOrd="0" parTransId="{55975188-5D52-4286-9AFE-A3B794995B5E}" sibTransId="{F3E30FE3-4E0D-44C0-ADA5-A936A39F00F4}"/>
    <dgm:cxn modelId="{DF3F8287-0FFC-4F05-837B-8FA307DBC4A8}" type="presOf" srcId="{3425BCB2-0933-4905-AEF1-FB2B2B402E9A}" destId="{56524178-B0F4-4D19-B49C-E526D90659E0}" srcOrd="0" destOrd="0" presId="urn:microsoft.com/office/officeart/2005/8/layout/hierarchy1"/>
    <dgm:cxn modelId="{F5250212-17CD-4634-9793-66A85B10D6FF}" type="presOf" srcId="{42A180C6-C1FC-4403-A899-3A0799328F98}" destId="{A8E7A248-B812-45D8-A399-B0705B48F02C}" srcOrd="0" destOrd="0" presId="urn:microsoft.com/office/officeart/2005/8/layout/hierarchy1"/>
    <dgm:cxn modelId="{C26EDDE9-9022-4AB5-8AC6-E8F242045B04}" type="presOf" srcId="{78333E50-C4EA-41D8-BB87-782C95F6A500}" destId="{6064E433-F663-4B8A-B843-7DB0936766C7}" srcOrd="0" destOrd="0" presId="urn:microsoft.com/office/officeart/2005/8/layout/hierarchy1"/>
    <dgm:cxn modelId="{489FFA25-3720-4DEC-89E1-240D424DFB81}" srcId="{B229BD32-AA15-427F-95A1-44A8BB3979BD}" destId="{59FAC72D-283B-4DEE-A6D9-779FA179D0AF}" srcOrd="0" destOrd="0" parTransId="{493F4854-4777-4460-A854-1BF6B24AC316}" sibTransId="{22997202-50B9-46EF-A963-47147CA10015}"/>
    <dgm:cxn modelId="{F6BF3B51-D26B-402C-92B3-45532A4573BE}" type="presOf" srcId="{493F4854-4777-4460-A854-1BF6B24AC316}" destId="{E38067AE-A1F8-4275-A014-CE22DD8C9231}" srcOrd="0" destOrd="0" presId="urn:microsoft.com/office/officeart/2005/8/layout/hierarchy1"/>
    <dgm:cxn modelId="{5D0BB0BD-DB67-4B48-86FB-69D2A6EA7D9D}" srcId="{2A4A5272-2032-4EA6-81A7-9B3BCED797DC}" destId="{BAEBE6C4-290F-4304-8B0A-07A92749593B}" srcOrd="1" destOrd="0" parTransId="{3425BCB2-0933-4905-AEF1-FB2B2B402E9A}" sibTransId="{1D1AA4BA-C2AE-4E18-A143-7AA2752E4C47}"/>
    <dgm:cxn modelId="{B80A97F5-1F89-4D78-985B-B26F190D8C70}" type="presOf" srcId="{BAEBE6C4-290F-4304-8B0A-07A92749593B}" destId="{882B0189-E9E3-4C20-A7AC-EBCFF8BF7304}" srcOrd="0" destOrd="0" presId="urn:microsoft.com/office/officeart/2005/8/layout/hierarchy1"/>
    <dgm:cxn modelId="{D1E2A06B-C5BD-4B72-A625-77BB11CBA4C4}" type="presOf" srcId="{55975188-5D52-4286-9AFE-A3B794995B5E}" destId="{10DA03B6-785D-4B2D-8592-B88CEADB9575}" srcOrd="0" destOrd="0" presId="urn:microsoft.com/office/officeart/2005/8/layout/hierarchy1"/>
    <dgm:cxn modelId="{567850AE-8BDB-4084-9BC1-9226612A2BD9}" srcId="{2B4C7E2B-9D44-484D-B053-E2B1C502A064}" destId="{B229BD32-AA15-427F-95A1-44A8BB3979BD}" srcOrd="0" destOrd="0" parTransId="{42A180C6-C1FC-4403-A899-3A0799328F98}" sibTransId="{7CF074D4-B82B-4747-8271-7F16F892AD35}"/>
    <dgm:cxn modelId="{AA260631-E565-485F-9E10-B3BDC44C2FDC}" type="presOf" srcId="{2A4A5272-2032-4EA6-81A7-9B3BCED797DC}" destId="{14AE3BF9-65CC-4571-B89E-D7F36CB2139A}" srcOrd="0" destOrd="0" presId="urn:microsoft.com/office/officeart/2005/8/layout/hierarchy1"/>
    <dgm:cxn modelId="{20D10906-9740-4E0A-97C2-D05A28D5E9EA}" type="presOf" srcId="{2B4C7E2B-9D44-484D-B053-E2B1C502A064}" destId="{D2C00594-8754-4353-914C-07280690273E}" srcOrd="0" destOrd="0" presId="urn:microsoft.com/office/officeart/2005/8/layout/hierarchy1"/>
    <dgm:cxn modelId="{BCDF6761-3ED8-4FF2-A234-0D766DABD253}" srcId="{2A4A5272-2032-4EA6-81A7-9B3BCED797DC}" destId="{AC77A347-CD57-4E4A-942C-CEDF3E90D5B9}" srcOrd="0" destOrd="0" parTransId="{78333E50-C4EA-41D8-BB87-782C95F6A500}" sibTransId="{A98D3DB7-6209-4A56-A887-89B7C5CAA196}"/>
    <dgm:cxn modelId="{42F43315-30FA-4836-AD43-70BA59B8DE6B}" type="presOf" srcId="{AC77A347-CD57-4E4A-942C-CEDF3E90D5B9}" destId="{6CF4EC23-07ED-418E-AFD2-D4AC35DAE2EE}" srcOrd="0" destOrd="0" presId="urn:microsoft.com/office/officeart/2005/8/layout/hierarchy1"/>
    <dgm:cxn modelId="{CF3D0FAE-6235-4D06-9ECD-B4CBC5B99DE2}" type="presOf" srcId="{4825B505-E9AC-4BB5-B099-97156B7A4143}" destId="{50CB1D13-22E8-4D60-9027-8195513FDFDC}" srcOrd="0" destOrd="0" presId="urn:microsoft.com/office/officeart/2005/8/layout/hierarchy1"/>
    <dgm:cxn modelId="{F01040E8-180C-4F28-9F8C-89D590C2272F}" type="presOf" srcId="{B229BD32-AA15-427F-95A1-44A8BB3979BD}" destId="{FCE5D21B-3E9A-4C48-B9E5-B471A51FA575}" srcOrd="0" destOrd="0" presId="urn:microsoft.com/office/officeart/2005/8/layout/hierarchy1"/>
    <dgm:cxn modelId="{1921AEB0-254C-4F3C-8C43-C2F6FE13F596}" type="presParOf" srcId="{50CB1D13-22E8-4D60-9027-8195513FDFDC}" destId="{D14C9A4A-39AA-41A1-A936-D8E1023E41E9}" srcOrd="0" destOrd="0" presId="urn:microsoft.com/office/officeart/2005/8/layout/hierarchy1"/>
    <dgm:cxn modelId="{02353BBD-C350-43E5-8498-C4BBC822288B}" type="presParOf" srcId="{D14C9A4A-39AA-41A1-A936-D8E1023E41E9}" destId="{5278452F-C90C-4840-A076-0A9F1354D5DE}" srcOrd="0" destOrd="0" presId="urn:microsoft.com/office/officeart/2005/8/layout/hierarchy1"/>
    <dgm:cxn modelId="{E2DAB97F-FFAA-4A9A-B650-4BA2B0178A25}" type="presParOf" srcId="{5278452F-C90C-4840-A076-0A9F1354D5DE}" destId="{2BF15312-66DB-4BA8-95D2-4FF6571DC9C2}" srcOrd="0" destOrd="0" presId="urn:microsoft.com/office/officeart/2005/8/layout/hierarchy1"/>
    <dgm:cxn modelId="{55DF26A8-D1AB-4BE4-B7CC-3FE5092CCD59}" type="presParOf" srcId="{5278452F-C90C-4840-A076-0A9F1354D5DE}" destId="{D2C00594-8754-4353-914C-07280690273E}" srcOrd="1" destOrd="0" presId="urn:microsoft.com/office/officeart/2005/8/layout/hierarchy1"/>
    <dgm:cxn modelId="{CE33BA5E-2D4D-4096-B140-32D505A08E73}" type="presParOf" srcId="{D14C9A4A-39AA-41A1-A936-D8E1023E41E9}" destId="{FFFF3FD5-C39A-4373-8AD8-AD3A255E245B}" srcOrd="1" destOrd="0" presId="urn:microsoft.com/office/officeart/2005/8/layout/hierarchy1"/>
    <dgm:cxn modelId="{D883C031-3EB2-473A-9E76-58BFEACFB56F}" type="presParOf" srcId="{FFFF3FD5-C39A-4373-8AD8-AD3A255E245B}" destId="{A8E7A248-B812-45D8-A399-B0705B48F02C}" srcOrd="0" destOrd="0" presId="urn:microsoft.com/office/officeart/2005/8/layout/hierarchy1"/>
    <dgm:cxn modelId="{82B8694A-176B-4857-842B-8D94425505F9}" type="presParOf" srcId="{FFFF3FD5-C39A-4373-8AD8-AD3A255E245B}" destId="{CE383C3E-8A5F-4ADB-A6FE-1405B5C5A957}" srcOrd="1" destOrd="0" presId="urn:microsoft.com/office/officeart/2005/8/layout/hierarchy1"/>
    <dgm:cxn modelId="{B1A4DA1D-EF3A-4ACE-A7F4-46419C2554A9}" type="presParOf" srcId="{CE383C3E-8A5F-4ADB-A6FE-1405B5C5A957}" destId="{282404C5-239D-4F6B-8025-85EDA4E7789B}" srcOrd="0" destOrd="0" presId="urn:microsoft.com/office/officeart/2005/8/layout/hierarchy1"/>
    <dgm:cxn modelId="{4C4C2EB0-A5F6-49CD-B42F-8E0053FD380F}" type="presParOf" srcId="{282404C5-239D-4F6B-8025-85EDA4E7789B}" destId="{2038F707-C513-425C-89F5-F40E25F4389A}" srcOrd="0" destOrd="0" presId="urn:microsoft.com/office/officeart/2005/8/layout/hierarchy1"/>
    <dgm:cxn modelId="{46FC5933-5139-4BAE-A2C8-2720F620AF61}" type="presParOf" srcId="{282404C5-239D-4F6B-8025-85EDA4E7789B}" destId="{FCE5D21B-3E9A-4C48-B9E5-B471A51FA575}" srcOrd="1" destOrd="0" presId="urn:microsoft.com/office/officeart/2005/8/layout/hierarchy1"/>
    <dgm:cxn modelId="{1889BFDE-9667-4E73-B7FA-01523AB97086}" type="presParOf" srcId="{CE383C3E-8A5F-4ADB-A6FE-1405B5C5A957}" destId="{12297A40-EB0E-4331-92FD-211301DF215D}" srcOrd="1" destOrd="0" presId="urn:microsoft.com/office/officeart/2005/8/layout/hierarchy1"/>
    <dgm:cxn modelId="{6A467C90-6B9B-40EA-AAE6-C198B0D28DC0}" type="presParOf" srcId="{12297A40-EB0E-4331-92FD-211301DF215D}" destId="{E38067AE-A1F8-4275-A014-CE22DD8C9231}" srcOrd="0" destOrd="0" presId="urn:microsoft.com/office/officeart/2005/8/layout/hierarchy1"/>
    <dgm:cxn modelId="{AA704745-4EF6-40BD-9BC9-FB3F3D3D5FB1}" type="presParOf" srcId="{12297A40-EB0E-4331-92FD-211301DF215D}" destId="{190BE27E-4F3E-49DA-9819-43ED263C05E2}" srcOrd="1" destOrd="0" presId="urn:microsoft.com/office/officeart/2005/8/layout/hierarchy1"/>
    <dgm:cxn modelId="{FB79F7A9-0274-408F-AA3C-799671FC0AFD}" type="presParOf" srcId="{190BE27E-4F3E-49DA-9819-43ED263C05E2}" destId="{57EFE2B8-AD26-402E-A4BD-97FD352950B4}" srcOrd="0" destOrd="0" presId="urn:microsoft.com/office/officeart/2005/8/layout/hierarchy1"/>
    <dgm:cxn modelId="{B27D68F0-2881-4A2F-8EF4-88A835C00DC2}" type="presParOf" srcId="{57EFE2B8-AD26-402E-A4BD-97FD352950B4}" destId="{0191ECB4-86DB-4CEA-8C5F-AABCA2847E4F}" srcOrd="0" destOrd="0" presId="urn:microsoft.com/office/officeart/2005/8/layout/hierarchy1"/>
    <dgm:cxn modelId="{DAD00FA7-401C-492E-A94B-11626C9E5FAE}" type="presParOf" srcId="{57EFE2B8-AD26-402E-A4BD-97FD352950B4}" destId="{70EEEC20-746C-4F19-B440-3F1097124353}" srcOrd="1" destOrd="0" presId="urn:microsoft.com/office/officeart/2005/8/layout/hierarchy1"/>
    <dgm:cxn modelId="{2EEF1357-DDC6-45C1-AED2-7F7E58C18A74}" type="presParOf" srcId="{190BE27E-4F3E-49DA-9819-43ED263C05E2}" destId="{AF121D3F-414B-4395-A199-6E02D765F03A}" srcOrd="1" destOrd="0" presId="urn:microsoft.com/office/officeart/2005/8/layout/hierarchy1"/>
    <dgm:cxn modelId="{F7B52ED9-D244-4343-984D-6A993817717F}" type="presParOf" srcId="{12297A40-EB0E-4331-92FD-211301DF215D}" destId="{30A68EB9-D3C9-44FE-8135-C330464A8F23}" srcOrd="2" destOrd="0" presId="urn:microsoft.com/office/officeart/2005/8/layout/hierarchy1"/>
    <dgm:cxn modelId="{2E45F976-15F7-4702-ABA8-9B0D4AE6033A}" type="presParOf" srcId="{12297A40-EB0E-4331-92FD-211301DF215D}" destId="{A5306760-20F2-4535-B328-D9C17C45A86C}" srcOrd="3" destOrd="0" presId="urn:microsoft.com/office/officeart/2005/8/layout/hierarchy1"/>
    <dgm:cxn modelId="{749D3C85-FCC0-4C87-B6AD-69242A469BAA}" type="presParOf" srcId="{A5306760-20F2-4535-B328-D9C17C45A86C}" destId="{7C5F4A30-7395-449C-82D1-3D88BCD732A8}" srcOrd="0" destOrd="0" presId="urn:microsoft.com/office/officeart/2005/8/layout/hierarchy1"/>
    <dgm:cxn modelId="{FC3AE842-E1EF-4FD3-B500-3B268424D6A1}" type="presParOf" srcId="{7C5F4A30-7395-449C-82D1-3D88BCD732A8}" destId="{8D33CAEB-150E-42AE-A044-F3DE329B48C8}" srcOrd="0" destOrd="0" presId="urn:microsoft.com/office/officeart/2005/8/layout/hierarchy1"/>
    <dgm:cxn modelId="{88043C74-70FB-425F-8DE4-D6EFE36BA892}" type="presParOf" srcId="{7C5F4A30-7395-449C-82D1-3D88BCD732A8}" destId="{1EEEB607-F227-4542-BC2E-857FAC61D9E8}" srcOrd="1" destOrd="0" presId="urn:microsoft.com/office/officeart/2005/8/layout/hierarchy1"/>
    <dgm:cxn modelId="{1B972376-EC36-44EC-9AF6-DC4769617AC9}" type="presParOf" srcId="{A5306760-20F2-4535-B328-D9C17C45A86C}" destId="{F9923922-E45E-45F1-BCAD-F8A54D6A9F3E}" srcOrd="1" destOrd="0" presId="urn:microsoft.com/office/officeart/2005/8/layout/hierarchy1"/>
    <dgm:cxn modelId="{BCFC07C8-50F3-4B03-BD6A-4B6241F9FA89}" type="presParOf" srcId="{FFFF3FD5-C39A-4373-8AD8-AD3A255E245B}" destId="{10DA03B6-785D-4B2D-8592-B88CEADB9575}" srcOrd="2" destOrd="0" presId="urn:microsoft.com/office/officeart/2005/8/layout/hierarchy1"/>
    <dgm:cxn modelId="{0EA75579-1F76-44EA-A791-C327094C72BE}" type="presParOf" srcId="{FFFF3FD5-C39A-4373-8AD8-AD3A255E245B}" destId="{34935475-7739-472B-93C9-7FEF4849744F}" srcOrd="3" destOrd="0" presId="urn:microsoft.com/office/officeart/2005/8/layout/hierarchy1"/>
    <dgm:cxn modelId="{0828A857-9984-49A7-889B-7F0FDF79B47D}" type="presParOf" srcId="{34935475-7739-472B-93C9-7FEF4849744F}" destId="{96173BC6-AE81-4753-943D-55A5C78AA8C1}" srcOrd="0" destOrd="0" presId="urn:microsoft.com/office/officeart/2005/8/layout/hierarchy1"/>
    <dgm:cxn modelId="{E1B9AA40-6F60-4950-B3D0-CD5F63E96A30}" type="presParOf" srcId="{96173BC6-AE81-4753-943D-55A5C78AA8C1}" destId="{98C66505-E751-41E6-90B3-FC6D4A857F6E}" srcOrd="0" destOrd="0" presId="urn:microsoft.com/office/officeart/2005/8/layout/hierarchy1"/>
    <dgm:cxn modelId="{E7AEF7CA-CD57-4EA0-8068-00F9DE48531F}" type="presParOf" srcId="{96173BC6-AE81-4753-943D-55A5C78AA8C1}" destId="{14AE3BF9-65CC-4571-B89E-D7F36CB2139A}" srcOrd="1" destOrd="0" presId="urn:microsoft.com/office/officeart/2005/8/layout/hierarchy1"/>
    <dgm:cxn modelId="{F3EB8691-083E-41A9-8AE5-A5F6BE893D60}" type="presParOf" srcId="{34935475-7739-472B-93C9-7FEF4849744F}" destId="{A4E3F1A0-F772-4219-AC57-5E7C503239AB}" srcOrd="1" destOrd="0" presId="urn:microsoft.com/office/officeart/2005/8/layout/hierarchy1"/>
    <dgm:cxn modelId="{414AF6F9-73CC-44CF-9038-5391CE24A75B}" type="presParOf" srcId="{A4E3F1A0-F772-4219-AC57-5E7C503239AB}" destId="{6064E433-F663-4B8A-B843-7DB0936766C7}" srcOrd="0" destOrd="0" presId="urn:microsoft.com/office/officeart/2005/8/layout/hierarchy1"/>
    <dgm:cxn modelId="{8885C192-5E50-4125-99D0-FE92410C4129}" type="presParOf" srcId="{A4E3F1A0-F772-4219-AC57-5E7C503239AB}" destId="{13BCCAEC-D555-44D3-B7DB-BD77646574D7}" srcOrd="1" destOrd="0" presId="urn:microsoft.com/office/officeart/2005/8/layout/hierarchy1"/>
    <dgm:cxn modelId="{4AE94DD9-825B-40B8-AB23-977B0AFD189F}" type="presParOf" srcId="{13BCCAEC-D555-44D3-B7DB-BD77646574D7}" destId="{625DB602-F8E7-4EB4-889C-252A52DFA3DF}" srcOrd="0" destOrd="0" presId="urn:microsoft.com/office/officeart/2005/8/layout/hierarchy1"/>
    <dgm:cxn modelId="{8DF9E3CA-3BB7-4F3F-8030-B5D250D75EF8}" type="presParOf" srcId="{625DB602-F8E7-4EB4-889C-252A52DFA3DF}" destId="{7BFD663D-B8BD-445B-A448-411711B7D815}" srcOrd="0" destOrd="0" presId="urn:microsoft.com/office/officeart/2005/8/layout/hierarchy1"/>
    <dgm:cxn modelId="{7EC672DB-5642-4749-8DEA-C7A254209E96}" type="presParOf" srcId="{625DB602-F8E7-4EB4-889C-252A52DFA3DF}" destId="{6CF4EC23-07ED-418E-AFD2-D4AC35DAE2EE}" srcOrd="1" destOrd="0" presId="urn:microsoft.com/office/officeart/2005/8/layout/hierarchy1"/>
    <dgm:cxn modelId="{61A292E1-D658-4F49-800D-DC6B20646789}" type="presParOf" srcId="{13BCCAEC-D555-44D3-B7DB-BD77646574D7}" destId="{3F2BD9DF-0B4B-4990-9712-1C90B400789D}" srcOrd="1" destOrd="0" presId="urn:microsoft.com/office/officeart/2005/8/layout/hierarchy1"/>
    <dgm:cxn modelId="{E302A061-B0DC-42D3-A13B-E21C6BA961FF}" type="presParOf" srcId="{A4E3F1A0-F772-4219-AC57-5E7C503239AB}" destId="{56524178-B0F4-4D19-B49C-E526D90659E0}" srcOrd="2" destOrd="0" presId="urn:microsoft.com/office/officeart/2005/8/layout/hierarchy1"/>
    <dgm:cxn modelId="{5867459F-41BF-4EC1-8AE6-1C372C2546B5}" type="presParOf" srcId="{A4E3F1A0-F772-4219-AC57-5E7C503239AB}" destId="{A83B7FC8-89A1-4FCF-BB19-6A33897A2ACC}" srcOrd="3" destOrd="0" presId="urn:microsoft.com/office/officeart/2005/8/layout/hierarchy1"/>
    <dgm:cxn modelId="{1DE729A4-2D29-4954-B8B2-C8EEA3383DA8}" type="presParOf" srcId="{A83B7FC8-89A1-4FCF-BB19-6A33897A2ACC}" destId="{0F913609-E2BB-4DFE-97B8-F1203347CC16}" srcOrd="0" destOrd="0" presId="urn:microsoft.com/office/officeart/2005/8/layout/hierarchy1"/>
    <dgm:cxn modelId="{DB5B7441-A3EC-4233-8805-390437FC9B49}" type="presParOf" srcId="{0F913609-E2BB-4DFE-97B8-F1203347CC16}" destId="{27970A9A-AC2F-4A91-A068-8E6CD9358ADC}" srcOrd="0" destOrd="0" presId="urn:microsoft.com/office/officeart/2005/8/layout/hierarchy1"/>
    <dgm:cxn modelId="{3805B355-4199-4358-84DF-DA2CEA06061A}" type="presParOf" srcId="{0F913609-E2BB-4DFE-97B8-F1203347CC16}" destId="{882B0189-E9E3-4C20-A7AC-EBCFF8BF7304}" srcOrd="1" destOrd="0" presId="urn:microsoft.com/office/officeart/2005/8/layout/hierarchy1"/>
    <dgm:cxn modelId="{14C1F576-5745-4F73-9A71-F614E0DEE9E4}" type="presParOf" srcId="{A83B7FC8-89A1-4FCF-BB19-6A33897A2ACC}" destId="{C67FAE46-11C1-4DF4-BD2D-097E4ABDCB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24178-B0F4-4D19-B49C-E526D90659E0}">
      <dsp:nvSpPr>
        <dsp:cNvPr id="0" name=""/>
        <dsp:cNvSpPr/>
      </dsp:nvSpPr>
      <dsp:spPr>
        <a:xfrm>
          <a:off x="6491475" y="2262473"/>
          <a:ext cx="885696" cy="421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47"/>
              </a:lnTo>
              <a:lnTo>
                <a:pt x="885696" y="287247"/>
              </a:lnTo>
              <a:lnTo>
                <a:pt x="885696" y="421511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4E433-F663-4B8A-B843-7DB0936766C7}">
      <dsp:nvSpPr>
        <dsp:cNvPr id="0" name=""/>
        <dsp:cNvSpPr/>
      </dsp:nvSpPr>
      <dsp:spPr>
        <a:xfrm>
          <a:off x="5605778" y="2262473"/>
          <a:ext cx="885696" cy="421511"/>
        </a:xfrm>
        <a:custGeom>
          <a:avLst/>
          <a:gdLst/>
          <a:ahLst/>
          <a:cxnLst/>
          <a:rect l="0" t="0" r="0" b="0"/>
          <a:pathLst>
            <a:path>
              <a:moveTo>
                <a:pt x="885696" y="0"/>
              </a:moveTo>
              <a:lnTo>
                <a:pt x="885696" y="287247"/>
              </a:lnTo>
              <a:lnTo>
                <a:pt x="0" y="287247"/>
              </a:lnTo>
              <a:lnTo>
                <a:pt x="0" y="421511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A03B6-785D-4B2D-8592-B88CEADB9575}">
      <dsp:nvSpPr>
        <dsp:cNvPr id="0" name=""/>
        <dsp:cNvSpPr/>
      </dsp:nvSpPr>
      <dsp:spPr>
        <a:xfrm>
          <a:off x="4720082" y="920642"/>
          <a:ext cx="1771393" cy="421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47"/>
              </a:lnTo>
              <a:lnTo>
                <a:pt x="1771393" y="287247"/>
              </a:lnTo>
              <a:lnTo>
                <a:pt x="1771393" y="421511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68EB9-D3C9-44FE-8135-C330464A8F23}">
      <dsp:nvSpPr>
        <dsp:cNvPr id="0" name=""/>
        <dsp:cNvSpPr/>
      </dsp:nvSpPr>
      <dsp:spPr>
        <a:xfrm>
          <a:off x="2948688" y="2262473"/>
          <a:ext cx="885696" cy="421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47"/>
              </a:lnTo>
              <a:lnTo>
                <a:pt x="885696" y="287247"/>
              </a:lnTo>
              <a:lnTo>
                <a:pt x="885696" y="421511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067AE-A1F8-4275-A014-CE22DD8C9231}">
      <dsp:nvSpPr>
        <dsp:cNvPr id="0" name=""/>
        <dsp:cNvSpPr/>
      </dsp:nvSpPr>
      <dsp:spPr>
        <a:xfrm>
          <a:off x="2062992" y="2262473"/>
          <a:ext cx="885696" cy="421511"/>
        </a:xfrm>
        <a:custGeom>
          <a:avLst/>
          <a:gdLst/>
          <a:ahLst/>
          <a:cxnLst/>
          <a:rect l="0" t="0" r="0" b="0"/>
          <a:pathLst>
            <a:path>
              <a:moveTo>
                <a:pt x="885696" y="0"/>
              </a:moveTo>
              <a:lnTo>
                <a:pt x="885696" y="287247"/>
              </a:lnTo>
              <a:lnTo>
                <a:pt x="0" y="287247"/>
              </a:lnTo>
              <a:lnTo>
                <a:pt x="0" y="421511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7A248-B812-45D8-A399-B0705B48F02C}">
      <dsp:nvSpPr>
        <dsp:cNvPr id="0" name=""/>
        <dsp:cNvSpPr/>
      </dsp:nvSpPr>
      <dsp:spPr>
        <a:xfrm>
          <a:off x="2948688" y="920642"/>
          <a:ext cx="1771393" cy="421511"/>
        </a:xfrm>
        <a:custGeom>
          <a:avLst/>
          <a:gdLst/>
          <a:ahLst/>
          <a:cxnLst/>
          <a:rect l="0" t="0" r="0" b="0"/>
          <a:pathLst>
            <a:path>
              <a:moveTo>
                <a:pt x="1771393" y="0"/>
              </a:moveTo>
              <a:lnTo>
                <a:pt x="1771393" y="287247"/>
              </a:lnTo>
              <a:lnTo>
                <a:pt x="0" y="287247"/>
              </a:lnTo>
              <a:lnTo>
                <a:pt x="0" y="421511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15312-66DB-4BA8-95D2-4FF6571DC9C2}">
      <dsp:nvSpPr>
        <dsp:cNvPr id="0" name=""/>
        <dsp:cNvSpPr/>
      </dsp:nvSpPr>
      <dsp:spPr>
        <a:xfrm>
          <a:off x="3995421" y="323"/>
          <a:ext cx="1449321" cy="920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00594-8754-4353-914C-07280690273E}">
      <dsp:nvSpPr>
        <dsp:cNvPr id="0" name=""/>
        <dsp:cNvSpPr/>
      </dsp:nvSpPr>
      <dsp:spPr>
        <a:xfrm>
          <a:off x="4156456" y="153307"/>
          <a:ext cx="1449321" cy="9203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Constant</a:t>
          </a:r>
          <a:endParaRPr lang="ta-IN" sz="2500" kern="1200" dirty="0"/>
        </a:p>
      </dsp:txBody>
      <dsp:txXfrm>
        <a:off x="4183411" y="180262"/>
        <a:ext cx="1395411" cy="866409"/>
      </dsp:txXfrm>
    </dsp:sp>
    <dsp:sp modelId="{2038F707-C513-425C-89F5-F40E25F4389A}">
      <dsp:nvSpPr>
        <dsp:cNvPr id="0" name=""/>
        <dsp:cNvSpPr/>
      </dsp:nvSpPr>
      <dsp:spPr>
        <a:xfrm>
          <a:off x="2224027" y="1342153"/>
          <a:ext cx="1449321" cy="920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5D21B-3E9A-4C48-B9E5-B471A51FA575}">
      <dsp:nvSpPr>
        <dsp:cNvPr id="0" name=""/>
        <dsp:cNvSpPr/>
      </dsp:nvSpPr>
      <dsp:spPr>
        <a:xfrm>
          <a:off x="2385063" y="1495137"/>
          <a:ext cx="1449321" cy="9203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Numeric</a:t>
          </a:r>
          <a:endParaRPr lang="ta-IN" sz="2500" kern="1200" dirty="0"/>
        </a:p>
      </dsp:txBody>
      <dsp:txXfrm>
        <a:off x="2412018" y="1522092"/>
        <a:ext cx="1395411" cy="866409"/>
      </dsp:txXfrm>
    </dsp:sp>
    <dsp:sp modelId="{0191ECB4-86DB-4CEA-8C5F-AABCA2847E4F}">
      <dsp:nvSpPr>
        <dsp:cNvPr id="0" name=""/>
        <dsp:cNvSpPr/>
      </dsp:nvSpPr>
      <dsp:spPr>
        <a:xfrm>
          <a:off x="1338331" y="2683984"/>
          <a:ext cx="1449321" cy="920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EEC20-746C-4F19-B440-3F1097124353}">
      <dsp:nvSpPr>
        <dsp:cNvPr id="0" name=""/>
        <dsp:cNvSpPr/>
      </dsp:nvSpPr>
      <dsp:spPr>
        <a:xfrm>
          <a:off x="1499367" y="2836968"/>
          <a:ext cx="1449321" cy="9203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Integer</a:t>
          </a:r>
          <a:endParaRPr lang="ta-IN" sz="2500" kern="1200" dirty="0"/>
        </a:p>
      </dsp:txBody>
      <dsp:txXfrm>
        <a:off x="1526322" y="2863923"/>
        <a:ext cx="1395411" cy="866409"/>
      </dsp:txXfrm>
    </dsp:sp>
    <dsp:sp modelId="{8D33CAEB-150E-42AE-A044-F3DE329B48C8}">
      <dsp:nvSpPr>
        <dsp:cNvPr id="0" name=""/>
        <dsp:cNvSpPr/>
      </dsp:nvSpPr>
      <dsp:spPr>
        <a:xfrm>
          <a:off x="3109724" y="2683984"/>
          <a:ext cx="1449321" cy="920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EB607-F227-4542-BC2E-857FAC61D9E8}">
      <dsp:nvSpPr>
        <dsp:cNvPr id="0" name=""/>
        <dsp:cNvSpPr/>
      </dsp:nvSpPr>
      <dsp:spPr>
        <a:xfrm>
          <a:off x="3270760" y="2836968"/>
          <a:ext cx="1449321" cy="9203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Real</a:t>
          </a:r>
          <a:endParaRPr lang="ta-IN" sz="2500" kern="1200" dirty="0"/>
        </a:p>
      </dsp:txBody>
      <dsp:txXfrm>
        <a:off x="3297715" y="2863923"/>
        <a:ext cx="1395411" cy="866409"/>
      </dsp:txXfrm>
    </dsp:sp>
    <dsp:sp modelId="{98C66505-E751-41E6-90B3-FC6D4A857F6E}">
      <dsp:nvSpPr>
        <dsp:cNvPr id="0" name=""/>
        <dsp:cNvSpPr/>
      </dsp:nvSpPr>
      <dsp:spPr>
        <a:xfrm>
          <a:off x="5766814" y="1342153"/>
          <a:ext cx="1449321" cy="920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E3BF9-65CC-4571-B89E-D7F36CB2139A}">
      <dsp:nvSpPr>
        <dsp:cNvPr id="0" name=""/>
        <dsp:cNvSpPr/>
      </dsp:nvSpPr>
      <dsp:spPr>
        <a:xfrm>
          <a:off x="5927850" y="1495137"/>
          <a:ext cx="1449321" cy="9203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Character</a:t>
          </a:r>
          <a:endParaRPr lang="ta-IN" sz="2500" kern="1200" dirty="0"/>
        </a:p>
      </dsp:txBody>
      <dsp:txXfrm>
        <a:off x="5954805" y="1522092"/>
        <a:ext cx="1395411" cy="866409"/>
      </dsp:txXfrm>
    </dsp:sp>
    <dsp:sp modelId="{7BFD663D-B8BD-445B-A448-411711B7D815}">
      <dsp:nvSpPr>
        <dsp:cNvPr id="0" name=""/>
        <dsp:cNvSpPr/>
      </dsp:nvSpPr>
      <dsp:spPr>
        <a:xfrm>
          <a:off x="4881117" y="2683984"/>
          <a:ext cx="1449321" cy="920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4EC23-07ED-418E-AFD2-D4AC35DAE2EE}">
      <dsp:nvSpPr>
        <dsp:cNvPr id="0" name=""/>
        <dsp:cNvSpPr/>
      </dsp:nvSpPr>
      <dsp:spPr>
        <a:xfrm>
          <a:off x="5042153" y="2836968"/>
          <a:ext cx="1449321" cy="9203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Character</a:t>
          </a:r>
          <a:endParaRPr lang="ta-IN" sz="2500" kern="1200" dirty="0"/>
        </a:p>
      </dsp:txBody>
      <dsp:txXfrm>
        <a:off x="5069108" y="2863923"/>
        <a:ext cx="1395411" cy="866409"/>
      </dsp:txXfrm>
    </dsp:sp>
    <dsp:sp modelId="{27970A9A-AC2F-4A91-A068-8E6CD9358ADC}">
      <dsp:nvSpPr>
        <dsp:cNvPr id="0" name=""/>
        <dsp:cNvSpPr/>
      </dsp:nvSpPr>
      <dsp:spPr>
        <a:xfrm>
          <a:off x="6652511" y="2683984"/>
          <a:ext cx="1449321" cy="920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B0189-E9E3-4C20-A7AC-EBCFF8BF7304}">
      <dsp:nvSpPr>
        <dsp:cNvPr id="0" name=""/>
        <dsp:cNvSpPr/>
      </dsp:nvSpPr>
      <dsp:spPr>
        <a:xfrm>
          <a:off x="6813546" y="2836968"/>
          <a:ext cx="1449321" cy="92031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String</a:t>
          </a:r>
          <a:endParaRPr lang="ta-IN" sz="2500" kern="1200" dirty="0"/>
        </a:p>
      </dsp:txBody>
      <dsp:txXfrm>
        <a:off x="6840501" y="2863923"/>
        <a:ext cx="1395411" cy="86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5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737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7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9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8302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4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3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9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6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096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25105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2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409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6002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41516-97EE-4CC7-A868-A5FA6119829B}" type="datetimeFigureOut">
              <a:rPr lang="ta-IN" smtClean="0"/>
              <a:pPr/>
              <a:t>14-03-2016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9363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It is an identifier whose value can not be changed at the execution time of program. In general </a:t>
            </a:r>
            <a:r>
              <a:rPr lang="en-US" sz="4400" b="1" dirty="0" smtClean="0"/>
              <a:t>constant</a:t>
            </a:r>
            <a:r>
              <a:rPr lang="en-US" sz="4400" dirty="0" smtClean="0"/>
              <a:t> can be used to represent as fixed values in a C program.</a:t>
            </a:r>
          </a:p>
          <a:p>
            <a:endParaRPr lang="ta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Constants are classified into following types.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52601"/>
              </p:ext>
            </p:extLst>
          </p:nvPr>
        </p:nvGraphicFramePr>
        <p:xfrm>
          <a:off x="1066800" y="2490789"/>
          <a:ext cx="9601200" cy="3757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Any non fractional real number is a integer</a:t>
            </a:r>
          </a:p>
          <a:p>
            <a:r>
              <a:rPr lang="en-US" sz="4400" dirty="0" err="1" smtClean="0"/>
              <a:t>Eg</a:t>
            </a:r>
            <a:r>
              <a:rPr lang="en-US" sz="4400" dirty="0" smtClean="0"/>
              <a:t>: 10,15,42,91 ..etc.,</a:t>
            </a:r>
            <a:endParaRPr lang="ta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1" y="609600"/>
            <a:ext cx="9601196" cy="1303867"/>
          </a:xfrm>
        </p:spPr>
        <p:txBody>
          <a:bodyPr/>
          <a:lstStyle/>
          <a:p>
            <a:r>
              <a:rPr lang="en-US" dirty="0" smtClean="0"/>
              <a:t>Real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9049" y="1981200"/>
            <a:ext cx="9601196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Any fractional value is called a float.</a:t>
            </a:r>
          </a:p>
          <a:p>
            <a:r>
              <a:rPr lang="en-US" sz="2800" dirty="0" smtClean="0"/>
              <a:t>The . (period) is used to separate the real     part and fractional part in the float value.</a:t>
            </a:r>
          </a:p>
          <a:p>
            <a:pPr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:-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12.0, 9.08, 9.00008 </a:t>
            </a:r>
            <a:r>
              <a:rPr lang="en-US" sz="2800" dirty="0" smtClean="0"/>
              <a:t>..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2800" dirty="0" smtClean="0"/>
              <a:t>Remember that 12.0 and 12 may be equal in magnitude , but 12 is an integer and 12.0 is a float, thus computer differentiates between them.</a:t>
            </a:r>
            <a:endParaRPr lang="ta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1" y="2057400"/>
            <a:ext cx="9601196" cy="4038600"/>
          </a:xfrm>
        </p:spPr>
        <p:txBody>
          <a:bodyPr>
            <a:noAutofit/>
          </a:bodyPr>
          <a:lstStyle/>
          <a:p>
            <a:r>
              <a:rPr lang="en-US" dirty="0" smtClean="0"/>
              <a:t>Any single keyboard symbol is a character</a:t>
            </a:r>
          </a:p>
          <a:p>
            <a:r>
              <a:rPr lang="en-US" dirty="0" smtClean="0"/>
              <a:t>A character should always be placed with     in single quotes ‘  </a:t>
            </a:r>
            <a:r>
              <a:rPr lang="en-US" dirty="0" smtClean="0"/>
              <a:t>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Examples</a:t>
            </a:r>
            <a:r>
              <a:rPr lang="en-US" dirty="0" smtClean="0"/>
              <a:t>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‘a’	‘1’	‘0’	‘#’	‘@’	‘A’	‘z’ 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Remember the following are not the same </a:t>
            </a:r>
          </a:p>
          <a:p>
            <a:pPr>
              <a:buNone/>
            </a:pPr>
            <a:r>
              <a:rPr lang="en-US" dirty="0" smtClean="0"/>
              <a:t>‘8</a:t>
            </a:r>
            <a:r>
              <a:rPr lang="en-US" dirty="0" smtClean="0"/>
              <a:t>’ </a:t>
            </a:r>
            <a:r>
              <a:rPr lang="en-US" dirty="0" smtClean="0"/>
              <a:t>	is a character</a:t>
            </a:r>
          </a:p>
          <a:p>
            <a:pPr>
              <a:buNone/>
            </a:pPr>
            <a:r>
              <a:rPr lang="en-US" dirty="0" smtClean="0"/>
              <a:t>8		is a integer</a:t>
            </a:r>
          </a:p>
          <a:p>
            <a:pPr>
              <a:buNone/>
            </a:pPr>
            <a:r>
              <a:rPr lang="en-US" dirty="0" smtClean="0"/>
              <a:t>8.0	is a float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Collection of characters is called a string</a:t>
            </a:r>
          </a:p>
          <a:p>
            <a:r>
              <a:rPr lang="en-US" sz="2800" dirty="0" smtClean="0"/>
              <a:t>String are always enclosed between “ “     (double quotes)</a:t>
            </a:r>
          </a:p>
          <a:p>
            <a:pPr>
              <a:buNone/>
            </a:pPr>
            <a:r>
              <a:rPr lang="en-US" sz="2800" dirty="0" smtClean="0"/>
              <a:t>Examples</a:t>
            </a:r>
            <a:r>
              <a:rPr lang="en-US" sz="2800" dirty="0" smtClean="0"/>
              <a:t>:-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“a”</a:t>
            </a:r>
          </a:p>
          <a:p>
            <a:pPr>
              <a:buNone/>
            </a:pPr>
            <a:r>
              <a:rPr lang="en-US" sz="2800" dirty="0" smtClean="0"/>
              <a:t>“apple”</a:t>
            </a:r>
          </a:p>
          <a:p>
            <a:pPr>
              <a:buNone/>
            </a:pPr>
            <a:r>
              <a:rPr lang="en-US" sz="2800" dirty="0" smtClean="0"/>
              <a:t>“this is a sentence” …etc</a:t>
            </a:r>
            <a:endParaRPr lang="ta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constant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const</a:t>
            </a:r>
            <a:r>
              <a:rPr lang="en-US" sz="4000" dirty="0" smtClean="0"/>
              <a:t> keyword are used for declare a constant</a:t>
            </a:r>
            <a:r>
              <a:rPr lang="en-US" sz="4000" dirty="0" smtClean="0"/>
              <a:t>.</a:t>
            </a:r>
            <a:endParaRPr lang="en-US" sz="4000" b="1" dirty="0" smtClean="0"/>
          </a:p>
          <a:p>
            <a:r>
              <a:rPr lang="en-US" sz="4000" b="1" dirty="0" smtClean="0"/>
              <a:t>Syntax:-</a:t>
            </a:r>
          </a:p>
          <a:p>
            <a:pPr>
              <a:buNone/>
            </a:pPr>
            <a:r>
              <a:rPr lang="en-US" sz="4000" dirty="0" smtClean="0"/>
              <a:t>	const </a:t>
            </a:r>
            <a:r>
              <a:rPr lang="en-US" sz="4000" dirty="0" err="1" smtClean="0"/>
              <a:t>int</a:t>
            </a:r>
            <a:r>
              <a:rPr lang="en-US" sz="4000" dirty="0" smtClean="0"/>
              <a:t> height = 100;</a:t>
            </a:r>
          </a:p>
          <a:p>
            <a:endParaRPr lang="ta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18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01" y="1752600"/>
            <a:ext cx="9601196" cy="41232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b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a=10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err="1" smtClean="0"/>
              <a:t>d",a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a=20; // gives error you can't modify const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</TotalTime>
  <Words>217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Latha</vt:lpstr>
      <vt:lpstr>Organic</vt:lpstr>
      <vt:lpstr>Constant</vt:lpstr>
      <vt:lpstr>Constant</vt:lpstr>
      <vt:lpstr>Constants are classified into following types.</vt:lpstr>
      <vt:lpstr>Integer</vt:lpstr>
      <vt:lpstr>Real</vt:lpstr>
      <vt:lpstr>Single</vt:lpstr>
      <vt:lpstr>String</vt:lpstr>
      <vt:lpstr>Declare constant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Constant</dc:title>
  <dc:creator>user</dc:creator>
  <cp:lastModifiedBy>user</cp:lastModifiedBy>
  <cp:revision>22</cp:revision>
  <dcterms:created xsi:type="dcterms:W3CDTF">2015-09-30T04:14:09Z</dcterms:created>
  <dcterms:modified xsi:type="dcterms:W3CDTF">2016-03-14T06:14:32Z</dcterms:modified>
</cp:coreProperties>
</file>