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01B35-1CB6-4AC0-9CB9-5CCA05C7EF70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56B0-0579-46B9-9024-93D04CDE3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D56B0-0579-46B9-9024-93D04CDE35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B309E30-ABB6-4137-9A41-2218AD3DDB2D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98A92B1-A79D-44E3-A0E0-6CFA9B42585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595956" y="914400"/>
            <a:ext cx="4862245" cy="5106070"/>
            <a:chOff x="2071955" y="914400"/>
            <a:chExt cx="4862245" cy="5106070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955" y="914400"/>
              <a:ext cx="4862245" cy="510607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53000" y="3657600"/>
              <a:ext cx="1524000" cy="381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076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</a:t>
            </a:r>
            <a:r>
              <a:rPr lang="en-US" sz="3600" dirty="0"/>
              <a:t> is a computer programming language developed in 1972 by </a:t>
            </a:r>
            <a:r>
              <a:rPr lang="en-US" sz="3600" b="1" dirty="0"/>
              <a:t>Dennis M. Ritchie</a:t>
            </a:r>
            <a:r>
              <a:rPr lang="en-US" sz="3600" dirty="0"/>
              <a:t> at the Bell Telephone Laboratories to develop the UNIX Operating System. C is a simple and </a:t>
            </a:r>
            <a:r>
              <a:rPr lang="en-US" sz="3600" b="1" dirty="0"/>
              <a:t>structure oriented</a:t>
            </a:r>
            <a:r>
              <a:rPr lang="en-US" sz="3600" dirty="0"/>
              <a:t>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2155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 is also called </a:t>
            </a:r>
            <a:r>
              <a:rPr lang="en-US" sz="3500" b="1" dirty="0"/>
              <a:t>mother Language</a:t>
            </a:r>
            <a:r>
              <a:rPr lang="en-US" sz="3500" dirty="0"/>
              <a:t> of all programming Language. It is the most widely use computer programming language, This language is used for develop system software and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6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57401"/>
            <a:ext cx="2895600" cy="40386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we use C </a:t>
            </a:r>
            <a:r>
              <a:rPr lang="en-US" b="1" dirty="0" smtClean="0"/>
              <a:t>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C Language is mainly used for;</a:t>
            </a:r>
          </a:p>
          <a:p>
            <a:r>
              <a:rPr lang="en-US" sz="2800" dirty="0"/>
              <a:t>Design Operating system</a:t>
            </a:r>
          </a:p>
          <a:p>
            <a:r>
              <a:rPr lang="en-US" sz="2800" dirty="0"/>
              <a:t>Design Language Compiler</a:t>
            </a:r>
          </a:p>
          <a:p>
            <a:r>
              <a:rPr lang="en-US" sz="2800" dirty="0"/>
              <a:t>Design Database</a:t>
            </a:r>
          </a:p>
          <a:p>
            <a:r>
              <a:rPr lang="en-US" sz="2800" dirty="0"/>
              <a:t>Language Interpreters</a:t>
            </a:r>
          </a:p>
          <a:p>
            <a:r>
              <a:rPr lang="en-US" sz="2800" dirty="0"/>
              <a:t>Utilities</a:t>
            </a:r>
          </a:p>
          <a:p>
            <a:r>
              <a:rPr lang="en-US" sz="2800" dirty="0"/>
              <a:t>Network Drivers</a:t>
            </a:r>
          </a:p>
          <a:p>
            <a:r>
              <a:rPr lang="en-US" sz="2800" dirty="0"/>
              <a:t>Assemblers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1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115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Brush Script MT</vt:lpstr>
      <vt:lpstr>Calibri</vt:lpstr>
      <vt:lpstr>Constantia</vt:lpstr>
      <vt:lpstr>Franklin Gothic Book</vt:lpstr>
      <vt:lpstr>Rage Italic</vt:lpstr>
      <vt:lpstr>Pushpin</vt:lpstr>
      <vt:lpstr>INTRODUCTION TO C</vt:lpstr>
      <vt:lpstr>PowerPoint Presentation</vt:lpstr>
      <vt:lpstr>What is C?</vt:lpstr>
      <vt:lpstr>What is C?</vt:lpstr>
      <vt:lpstr>Who is he?</vt:lpstr>
      <vt:lpstr>Where we use C Language?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</dc:title>
  <dc:creator>user</dc:creator>
  <cp:lastModifiedBy>user</cp:lastModifiedBy>
  <cp:revision>6</cp:revision>
  <dcterms:created xsi:type="dcterms:W3CDTF">2016-03-10T03:58:33Z</dcterms:created>
  <dcterms:modified xsi:type="dcterms:W3CDTF">2016-12-16T09:27:19Z</dcterms:modified>
</cp:coreProperties>
</file>