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92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0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06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78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76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34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04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14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29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6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37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0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833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96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115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63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40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B360B3-F7AE-495B-A612-CB1C1F306E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17AE05-FE36-4284-94D2-F13BB4BFA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6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4learn.com/c-programming/father-of-c-dennis-ritchi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erhope.com/jargon/b/bcpl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 of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18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5273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History of C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43955"/>
            <a:ext cx="9601196" cy="3531913"/>
          </a:xfrm>
        </p:spPr>
        <p:txBody>
          <a:bodyPr>
            <a:noAutofit/>
          </a:bodyPr>
          <a:lstStyle/>
          <a:p>
            <a:r>
              <a:rPr lang="en-US" b="1" dirty="0"/>
              <a:t>C is a programming language which born at “AT &amp; T’s Bell Laboratory” of USA in 1972</a:t>
            </a:r>
            <a:r>
              <a:rPr lang="en-US" b="1" dirty="0" smtClean="0"/>
              <a:t>.</a:t>
            </a:r>
          </a:p>
          <a:p>
            <a:r>
              <a:rPr lang="en-US" b="1" dirty="0"/>
              <a:t>C was written by </a:t>
            </a:r>
            <a:r>
              <a:rPr lang="en-US" b="1" dirty="0">
                <a:hlinkClick r:id="rId2" tooltip="Dennis Ritchie : Father of C Programming"/>
              </a:rPr>
              <a:t>Dennis Ritchie</a:t>
            </a:r>
            <a:r>
              <a:rPr lang="en-US" b="1" dirty="0"/>
              <a:t>, </a:t>
            </a:r>
            <a:r>
              <a:rPr lang="en-US" b="1" dirty="0" err="1"/>
              <a:t>thats</a:t>
            </a:r>
            <a:r>
              <a:rPr lang="en-US" b="1" dirty="0"/>
              <a:t> why he is also called as father of c programming language</a:t>
            </a:r>
            <a:r>
              <a:rPr lang="en-US" b="1" dirty="0" smtClean="0"/>
              <a:t>.</a:t>
            </a:r>
          </a:p>
          <a:p>
            <a:r>
              <a:rPr lang="en-US" b="1" dirty="0"/>
              <a:t>C language was created for a specific purpose </a:t>
            </a:r>
            <a:r>
              <a:rPr lang="en-US" b="1" dirty="0" err="1"/>
              <a:t>i.e</a:t>
            </a:r>
            <a:r>
              <a:rPr lang="en-US" b="1" dirty="0"/>
              <a:t> designing the UNIX operating system (which is currently base of many UNIX based OS</a:t>
            </a:r>
            <a:r>
              <a:rPr lang="en-US" b="1" dirty="0" smtClean="0"/>
              <a:t>).</a:t>
            </a:r>
          </a:p>
          <a:p>
            <a:r>
              <a:rPr lang="en-US" b="1" dirty="0"/>
              <a:t>From the beginning, C was intended to be useful to allow busy programmers to get things done because C is such a powerful, dominant and supple language</a:t>
            </a:r>
          </a:p>
        </p:txBody>
      </p:sp>
    </p:spTree>
    <p:extLst>
      <p:ext uri="{BB962C8B-B14F-4D97-AF65-F5344CB8AC3E}">
        <p14:creationId xmlns:p14="http://schemas.microsoft.com/office/powerpoint/2010/main" val="3536494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Name “C” was given to Language 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Many of C’s principles and ideas were derived from the earlier language B. (Ken Thompson was the developer of B Language</a:t>
            </a:r>
            <a:r>
              <a:rPr lang="en-US" sz="4000" dirty="0" smtClean="0"/>
              <a:t>.)</a:t>
            </a:r>
          </a:p>
          <a:p>
            <a:r>
              <a:rPr lang="en-US" sz="4000" dirty="0"/>
              <a:t>BCPL and CPL are the earlier ancestors of B </a:t>
            </a:r>
            <a:r>
              <a:rPr lang="en-US" sz="4000" dirty="0" smtClean="0"/>
              <a:t>Language</a:t>
            </a:r>
          </a:p>
          <a:p>
            <a:r>
              <a:rPr lang="en-US" sz="4000" dirty="0"/>
              <a:t>CPL is common Programming Language</a:t>
            </a:r>
            <a:r>
              <a:rPr lang="en-US" sz="4000" dirty="0" smtClean="0"/>
              <a:t>. In </a:t>
            </a:r>
            <a:r>
              <a:rPr lang="en-US" sz="4000" dirty="0"/>
              <a:t>1967, </a:t>
            </a:r>
            <a:r>
              <a:rPr lang="en-US" sz="4000" dirty="0">
                <a:hlinkClick r:id="rId2" tooltip="BCPL Language"/>
              </a:rPr>
              <a:t>BCPL Language</a:t>
            </a:r>
            <a:r>
              <a:rPr lang="en-US" sz="4000" dirty="0"/>
              <a:t> ( Basic CPL ) was created as a scaled down version of </a:t>
            </a:r>
            <a:r>
              <a:rPr lang="en-US" sz="4000" dirty="0" smtClean="0"/>
              <a:t>CPL</a:t>
            </a:r>
          </a:p>
          <a:p>
            <a:r>
              <a:rPr lang="en-US" sz="4000" dirty="0"/>
              <a:t>As many of the </a:t>
            </a:r>
            <a:r>
              <a:rPr lang="en-US" sz="4000" b="1" dirty="0"/>
              <a:t>features were derived from “B” Language </a:t>
            </a:r>
            <a:r>
              <a:rPr lang="en-US" sz="4000" b="1" dirty="0" err="1"/>
              <a:t>thats</a:t>
            </a:r>
            <a:r>
              <a:rPr lang="en-US" sz="4000" b="1" dirty="0"/>
              <a:t> why it was named as “C</a:t>
            </a:r>
            <a:r>
              <a:rPr lang="en-US" sz="4000" b="1" dirty="0" smtClean="0"/>
              <a:t>”</a:t>
            </a:r>
            <a:r>
              <a:rPr lang="en-US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079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146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History of C</vt:lpstr>
      <vt:lpstr>History of C</vt:lpstr>
      <vt:lpstr>Why Name “C” was given to Language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C</dc:title>
  <dc:creator>user</dc:creator>
  <cp:lastModifiedBy>user</cp:lastModifiedBy>
  <cp:revision>4</cp:revision>
  <dcterms:created xsi:type="dcterms:W3CDTF">2016-03-10T04:53:08Z</dcterms:created>
  <dcterms:modified xsi:type="dcterms:W3CDTF">2016-03-10T05:01:29Z</dcterms:modified>
</cp:coreProperties>
</file>