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35723E-31EE-4CEF-B993-3A1714BC657D}" type="datetimeFigureOut">
              <a:rPr lang="en-US" smtClean="0"/>
              <a:t>3/10/2016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B483E16-696B-460A-8A09-B4F5C68A516A}" type="slidenum">
              <a:rPr lang="en-US" smtClean="0"/>
              <a:t>‹#›</a:t>
            </a:fld>
            <a:endParaRPr lang="en-US"/>
          </a:p>
        </p:txBody>
      </p:sp>
    </p:spTree>
    <p:extLst>
      <p:ext uri="{BB962C8B-B14F-4D97-AF65-F5344CB8AC3E}">
        <p14:creationId xmlns:p14="http://schemas.microsoft.com/office/powerpoint/2010/main" val="20012688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35723E-31EE-4CEF-B993-3A1714BC657D}" type="datetimeFigureOut">
              <a:rPr lang="en-US" smtClean="0"/>
              <a:t>3/10/2016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B483E16-696B-460A-8A09-B4F5C68A516A}" type="slidenum">
              <a:rPr lang="en-US" smtClean="0"/>
              <a:t>‹#›</a:t>
            </a:fld>
            <a:endParaRPr lang="en-US"/>
          </a:p>
        </p:txBody>
      </p:sp>
    </p:spTree>
    <p:extLst>
      <p:ext uri="{BB962C8B-B14F-4D97-AF65-F5344CB8AC3E}">
        <p14:creationId xmlns:p14="http://schemas.microsoft.com/office/powerpoint/2010/main" val="1228060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35723E-31EE-4CEF-B993-3A1714BC657D}" type="datetimeFigureOut">
              <a:rPr lang="en-US" smtClean="0"/>
              <a:t>3/10/2016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B483E16-696B-460A-8A09-B4F5C68A516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985394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935723E-31EE-4CEF-B993-3A1714BC657D}" type="datetimeFigureOut">
              <a:rPr lang="en-US" smtClean="0"/>
              <a:t>3/10/2016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B483E16-696B-460A-8A09-B4F5C68A516A}" type="slidenum">
              <a:rPr lang="en-US" smtClean="0"/>
              <a:t>‹#›</a:t>
            </a:fld>
            <a:endParaRPr lang="en-US"/>
          </a:p>
        </p:txBody>
      </p:sp>
    </p:spTree>
    <p:extLst>
      <p:ext uri="{BB962C8B-B14F-4D97-AF65-F5344CB8AC3E}">
        <p14:creationId xmlns:p14="http://schemas.microsoft.com/office/powerpoint/2010/main" val="20169132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935723E-31EE-4CEF-B993-3A1714BC657D}" type="datetimeFigureOut">
              <a:rPr lang="en-US" smtClean="0"/>
              <a:t>3/10/2016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B483E16-696B-460A-8A09-B4F5C68A516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952561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935723E-31EE-4CEF-B993-3A1714BC657D}" type="datetimeFigureOut">
              <a:rPr lang="en-US" smtClean="0"/>
              <a:t>3/10/2016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B483E16-696B-460A-8A09-B4F5C68A516A}" type="slidenum">
              <a:rPr lang="en-US" smtClean="0"/>
              <a:t>‹#›</a:t>
            </a:fld>
            <a:endParaRPr lang="en-US"/>
          </a:p>
        </p:txBody>
      </p:sp>
    </p:spTree>
    <p:extLst>
      <p:ext uri="{BB962C8B-B14F-4D97-AF65-F5344CB8AC3E}">
        <p14:creationId xmlns:p14="http://schemas.microsoft.com/office/powerpoint/2010/main" val="40570870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35723E-31EE-4CEF-B993-3A1714BC657D}" type="datetimeFigureOut">
              <a:rPr lang="en-US" smtClean="0"/>
              <a:t>3/10/2016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B483E16-696B-460A-8A09-B4F5C68A516A}" type="slidenum">
              <a:rPr lang="en-US" smtClean="0"/>
              <a:t>‹#›</a:t>
            </a:fld>
            <a:endParaRPr lang="en-US"/>
          </a:p>
        </p:txBody>
      </p:sp>
    </p:spTree>
    <p:extLst>
      <p:ext uri="{BB962C8B-B14F-4D97-AF65-F5344CB8AC3E}">
        <p14:creationId xmlns:p14="http://schemas.microsoft.com/office/powerpoint/2010/main" val="19105459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35723E-31EE-4CEF-B993-3A1714BC657D}" type="datetimeFigureOut">
              <a:rPr lang="en-US" smtClean="0"/>
              <a:t>3/10/2016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B483E16-696B-460A-8A09-B4F5C68A516A}" type="slidenum">
              <a:rPr lang="en-US" smtClean="0"/>
              <a:t>‹#›</a:t>
            </a:fld>
            <a:endParaRPr lang="en-US"/>
          </a:p>
        </p:txBody>
      </p:sp>
    </p:spTree>
    <p:extLst>
      <p:ext uri="{BB962C8B-B14F-4D97-AF65-F5344CB8AC3E}">
        <p14:creationId xmlns:p14="http://schemas.microsoft.com/office/powerpoint/2010/main" val="11652184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35723E-31EE-4CEF-B993-3A1714BC657D}" type="datetimeFigureOut">
              <a:rPr lang="en-US" smtClean="0"/>
              <a:t>3/10/2016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B483E16-696B-460A-8A09-B4F5C68A516A}" type="slidenum">
              <a:rPr lang="en-US" smtClean="0"/>
              <a:t>‹#›</a:t>
            </a:fld>
            <a:endParaRPr lang="en-US"/>
          </a:p>
        </p:txBody>
      </p:sp>
    </p:spTree>
    <p:extLst>
      <p:ext uri="{BB962C8B-B14F-4D97-AF65-F5344CB8AC3E}">
        <p14:creationId xmlns:p14="http://schemas.microsoft.com/office/powerpoint/2010/main" val="32305049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35723E-31EE-4CEF-B993-3A1714BC657D}" type="datetimeFigureOut">
              <a:rPr lang="en-US" smtClean="0"/>
              <a:t>3/10/2016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B483E16-696B-460A-8A09-B4F5C68A516A}" type="slidenum">
              <a:rPr lang="en-US" smtClean="0"/>
              <a:t>‹#›</a:t>
            </a:fld>
            <a:endParaRPr lang="en-US"/>
          </a:p>
        </p:txBody>
      </p:sp>
    </p:spTree>
    <p:extLst>
      <p:ext uri="{BB962C8B-B14F-4D97-AF65-F5344CB8AC3E}">
        <p14:creationId xmlns:p14="http://schemas.microsoft.com/office/powerpoint/2010/main" val="20160324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935723E-31EE-4CEF-B993-3A1714BC657D}" type="datetimeFigureOut">
              <a:rPr lang="en-US" smtClean="0"/>
              <a:t>3/10/2016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B483E16-696B-460A-8A09-B4F5C68A516A}" type="slidenum">
              <a:rPr lang="en-US" smtClean="0"/>
              <a:t>‹#›</a:t>
            </a:fld>
            <a:endParaRPr lang="en-US"/>
          </a:p>
        </p:txBody>
      </p:sp>
    </p:spTree>
    <p:extLst>
      <p:ext uri="{BB962C8B-B14F-4D97-AF65-F5344CB8AC3E}">
        <p14:creationId xmlns:p14="http://schemas.microsoft.com/office/powerpoint/2010/main" val="7503376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935723E-31EE-4CEF-B993-3A1714BC657D}" type="datetimeFigureOut">
              <a:rPr lang="en-US" smtClean="0"/>
              <a:t>3/10/2016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B483E16-696B-460A-8A09-B4F5C68A516A}" type="slidenum">
              <a:rPr lang="en-US" smtClean="0"/>
              <a:t>‹#›</a:t>
            </a:fld>
            <a:endParaRPr lang="en-US"/>
          </a:p>
        </p:txBody>
      </p:sp>
    </p:spTree>
    <p:extLst>
      <p:ext uri="{BB962C8B-B14F-4D97-AF65-F5344CB8AC3E}">
        <p14:creationId xmlns:p14="http://schemas.microsoft.com/office/powerpoint/2010/main" val="6811437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935723E-31EE-4CEF-B993-3A1714BC657D}" type="datetimeFigureOut">
              <a:rPr lang="en-US" smtClean="0"/>
              <a:t>3/10/2016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B483E16-696B-460A-8A09-B4F5C68A516A}" type="slidenum">
              <a:rPr lang="en-US" smtClean="0"/>
              <a:t>‹#›</a:t>
            </a:fld>
            <a:endParaRPr lang="en-US"/>
          </a:p>
        </p:txBody>
      </p:sp>
    </p:spTree>
    <p:extLst>
      <p:ext uri="{BB962C8B-B14F-4D97-AF65-F5344CB8AC3E}">
        <p14:creationId xmlns:p14="http://schemas.microsoft.com/office/powerpoint/2010/main" val="30646949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35723E-31EE-4CEF-B993-3A1714BC657D}" type="datetimeFigureOut">
              <a:rPr lang="en-US" smtClean="0"/>
              <a:t>3/10/2016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B483E16-696B-460A-8A09-B4F5C68A516A}" type="slidenum">
              <a:rPr lang="en-US" smtClean="0"/>
              <a:t>‹#›</a:t>
            </a:fld>
            <a:endParaRPr lang="en-US"/>
          </a:p>
        </p:txBody>
      </p:sp>
    </p:spTree>
    <p:extLst>
      <p:ext uri="{BB962C8B-B14F-4D97-AF65-F5344CB8AC3E}">
        <p14:creationId xmlns:p14="http://schemas.microsoft.com/office/powerpoint/2010/main" val="16403006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35723E-31EE-4CEF-B993-3A1714BC657D}" type="datetimeFigureOut">
              <a:rPr lang="en-US" smtClean="0"/>
              <a:t>3/10/2016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B483E16-696B-460A-8A09-B4F5C68A516A}" type="slidenum">
              <a:rPr lang="en-US" smtClean="0"/>
              <a:t>‹#›</a:t>
            </a:fld>
            <a:endParaRPr lang="en-US"/>
          </a:p>
        </p:txBody>
      </p:sp>
    </p:spTree>
    <p:extLst>
      <p:ext uri="{BB962C8B-B14F-4D97-AF65-F5344CB8AC3E}">
        <p14:creationId xmlns:p14="http://schemas.microsoft.com/office/powerpoint/2010/main" val="31056362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35723E-31EE-4CEF-B993-3A1714BC657D}" type="datetimeFigureOut">
              <a:rPr lang="en-US" smtClean="0"/>
              <a:t>3/10/2016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B483E16-696B-460A-8A09-B4F5C68A516A}" type="slidenum">
              <a:rPr lang="en-US" smtClean="0"/>
              <a:t>‹#›</a:t>
            </a:fld>
            <a:endParaRPr lang="en-US"/>
          </a:p>
        </p:txBody>
      </p:sp>
    </p:spTree>
    <p:extLst>
      <p:ext uri="{BB962C8B-B14F-4D97-AF65-F5344CB8AC3E}">
        <p14:creationId xmlns:p14="http://schemas.microsoft.com/office/powerpoint/2010/main" val="3769745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935723E-31EE-4CEF-B993-3A1714BC657D}" type="datetimeFigureOut">
              <a:rPr lang="en-US" smtClean="0"/>
              <a:t>3/10/2016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B483E16-696B-460A-8A09-B4F5C68A516A}" type="slidenum">
              <a:rPr lang="en-US" smtClean="0"/>
              <a:t>‹#›</a:t>
            </a:fld>
            <a:endParaRPr lang="en-US"/>
          </a:p>
        </p:txBody>
      </p:sp>
    </p:spTree>
    <p:extLst>
      <p:ext uri="{BB962C8B-B14F-4D97-AF65-F5344CB8AC3E}">
        <p14:creationId xmlns:p14="http://schemas.microsoft.com/office/powerpoint/2010/main" val="36865602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Features of C</a:t>
            </a:r>
            <a:endParaRPr lang="en-US" dirty="0"/>
          </a:p>
        </p:txBody>
      </p:sp>
      <p:sp>
        <p:nvSpPr>
          <p:cNvPr id="3" name="Subtitle 2"/>
          <p:cNvSpPr>
            <a:spLocks noGrp="1"/>
          </p:cNvSpPr>
          <p:nvPr>
            <p:ph type="subTitle" idx="1"/>
          </p:nvPr>
        </p:nvSpPr>
        <p:spPr/>
        <p:txBody>
          <a:bodyPr/>
          <a:lstStyle/>
          <a:p>
            <a:r>
              <a:rPr lang="en-US" dirty="0" smtClean="0"/>
              <a:t>Presented By S.R.Zameer</a:t>
            </a:r>
            <a:endParaRPr lang="en-US" dirty="0"/>
          </a:p>
        </p:txBody>
      </p:sp>
    </p:spTree>
    <p:extLst>
      <p:ext uri="{BB962C8B-B14F-4D97-AF65-F5344CB8AC3E}">
        <p14:creationId xmlns:p14="http://schemas.microsoft.com/office/powerpoint/2010/main" val="41733411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Structure </a:t>
            </a:r>
            <a:r>
              <a:rPr lang="en-US" sz="4400" b="1" dirty="0" smtClean="0"/>
              <a:t>oriented</a:t>
            </a:r>
            <a:endParaRPr lang="en-US" dirty="0"/>
          </a:p>
        </p:txBody>
      </p:sp>
      <p:sp>
        <p:nvSpPr>
          <p:cNvPr id="3" name="Content Placeholder 2"/>
          <p:cNvSpPr>
            <a:spLocks noGrp="1"/>
          </p:cNvSpPr>
          <p:nvPr>
            <p:ph idx="1"/>
          </p:nvPr>
        </p:nvSpPr>
        <p:spPr/>
        <p:txBody>
          <a:bodyPr>
            <a:normAutofit/>
          </a:bodyPr>
          <a:lstStyle/>
          <a:p>
            <a:r>
              <a:rPr lang="en-US" sz="3200" dirty="0"/>
              <a:t>C is a Structure oriented programming language</a:t>
            </a:r>
            <a:r>
              <a:rPr lang="en-US" sz="3200" dirty="0" smtClean="0"/>
              <a:t>. Structure </a:t>
            </a:r>
            <a:r>
              <a:rPr lang="en-US" sz="3200" dirty="0"/>
              <a:t>oriented programming language aimed on clarity of program, reduce the complexity of code, using this approach code is divided into sub-program/subroutines. These programming have rich control structure.</a:t>
            </a:r>
          </a:p>
        </p:txBody>
      </p:sp>
    </p:spTree>
    <p:extLst>
      <p:ext uri="{BB962C8B-B14F-4D97-AF65-F5344CB8AC3E}">
        <p14:creationId xmlns:p14="http://schemas.microsoft.com/office/powerpoint/2010/main" val="42872088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Case </a:t>
            </a:r>
            <a:r>
              <a:rPr lang="en-US" sz="4400" b="1" dirty="0" smtClean="0"/>
              <a:t>sensitive</a:t>
            </a:r>
            <a:endParaRPr lang="en-US" dirty="0"/>
          </a:p>
        </p:txBody>
      </p:sp>
      <p:sp>
        <p:nvSpPr>
          <p:cNvPr id="3" name="Content Placeholder 2"/>
          <p:cNvSpPr>
            <a:spLocks noGrp="1"/>
          </p:cNvSpPr>
          <p:nvPr>
            <p:ph idx="1"/>
          </p:nvPr>
        </p:nvSpPr>
        <p:spPr/>
        <p:txBody>
          <a:bodyPr>
            <a:noAutofit/>
          </a:bodyPr>
          <a:lstStyle/>
          <a:p>
            <a:r>
              <a:rPr lang="en-US" sz="2400" dirty="0"/>
              <a:t>It is a case sensitive programming language. In C programming 'break and BREAK' both are different.</a:t>
            </a:r>
          </a:p>
          <a:p>
            <a:r>
              <a:rPr lang="en-US" sz="2400" dirty="0"/>
              <a:t>If any language treats lower case latter separately and upper case latter separately than they can be called as </a:t>
            </a:r>
            <a:r>
              <a:rPr lang="en-US" sz="2400" b="1" dirty="0"/>
              <a:t>case sensitive</a:t>
            </a:r>
            <a:r>
              <a:rPr lang="en-US" sz="2400" dirty="0"/>
              <a:t> programming language [Example c, </a:t>
            </a:r>
            <a:r>
              <a:rPr lang="en-US" sz="2400" dirty="0" err="1"/>
              <a:t>c++</a:t>
            </a:r>
            <a:r>
              <a:rPr lang="en-US" sz="2400" dirty="0"/>
              <a:t>, java, </a:t>
            </a:r>
            <a:r>
              <a:rPr lang="en-US" sz="2400" dirty="0" err="1"/>
              <a:t>.net</a:t>
            </a:r>
            <a:r>
              <a:rPr lang="en-US" sz="2400" dirty="0"/>
              <a:t> are sensitive programming languages.] other wise it is called as </a:t>
            </a:r>
            <a:r>
              <a:rPr lang="en-US" sz="2400" b="1" dirty="0"/>
              <a:t>case insensitive</a:t>
            </a:r>
            <a:r>
              <a:rPr lang="en-US" sz="2400" dirty="0"/>
              <a:t> programming language [Example HTML, SQL is case insensitive programming languages</a:t>
            </a:r>
            <a:r>
              <a:rPr lang="en-US" sz="2400" dirty="0" smtClean="0"/>
              <a:t>].</a:t>
            </a:r>
            <a:endParaRPr lang="en-US" sz="2400" dirty="0"/>
          </a:p>
        </p:txBody>
      </p:sp>
    </p:spTree>
    <p:extLst>
      <p:ext uri="{BB962C8B-B14F-4D97-AF65-F5344CB8AC3E}">
        <p14:creationId xmlns:p14="http://schemas.microsoft.com/office/powerpoint/2010/main" val="5637053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Middle level </a:t>
            </a:r>
            <a:r>
              <a:rPr lang="en-US" sz="4000" b="1" dirty="0" smtClean="0"/>
              <a:t>language</a:t>
            </a:r>
            <a:endParaRPr lang="en-US" dirty="0"/>
          </a:p>
        </p:txBody>
      </p:sp>
      <p:sp>
        <p:nvSpPr>
          <p:cNvPr id="3" name="Content Placeholder 2"/>
          <p:cNvSpPr>
            <a:spLocks noGrp="1"/>
          </p:cNvSpPr>
          <p:nvPr>
            <p:ph idx="1"/>
          </p:nvPr>
        </p:nvSpPr>
        <p:spPr/>
        <p:txBody>
          <a:bodyPr>
            <a:normAutofit/>
          </a:bodyPr>
          <a:lstStyle/>
          <a:p>
            <a:r>
              <a:rPr lang="en-US" sz="3600" dirty="0"/>
              <a:t>C programming language can supports two level programming instructions with the combination of low level and high level language that's why it is called middle level programming language.</a:t>
            </a:r>
          </a:p>
        </p:txBody>
      </p:sp>
    </p:spTree>
    <p:extLst>
      <p:ext uri="{BB962C8B-B14F-4D97-AF65-F5344CB8AC3E}">
        <p14:creationId xmlns:p14="http://schemas.microsoft.com/office/powerpoint/2010/main" val="26702650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Compiler based</a:t>
            </a:r>
          </a:p>
        </p:txBody>
      </p:sp>
      <p:sp>
        <p:nvSpPr>
          <p:cNvPr id="3" name="Content Placeholder 2"/>
          <p:cNvSpPr>
            <a:spLocks noGrp="1"/>
          </p:cNvSpPr>
          <p:nvPr>
            <p:ph idx="1"/>
          </p:nvPr>
        </p:nvSpPr>
        <p:spPr/>
        <p:txBody>
          <a:bodyPr>
            <a:normAutofit/>
          </a:bodyPr>
          <a:lstStyle/>
          <a:p>
            <a:r>
              <a:rPr lang="en-US" sz="3600" dirty="0"/>
              <a:t>C is a compiler based programming language that means without compilation no C program can be executed. First we need compiler to compile our program and then execute.</a:t>
            </a:r>
          </a:p>
        </p:txBody>
      </p:sp>
    </p:spTree>
    <p:extLst>
      <p:ext uri="{BB962C8B-B14F-4D97-AF65-F5344CB8AC3E}">
        <p14:creationId xmlns:p14="http://schemas.microsoft.com/office/powerpoint/2010/main" val="36053522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Syntax based </a:t>
            </a:r>
            <a:r>
              <a:rPr lang="en-US" sz="4000" b="1" dirty="0" smtClean="0"/>
              <a:t>language</a:t>
            </a:r>
            <a:endParaRPr lang="en-US" dirty="0"/>
          </a:p>
        </p:txBody>
      </p:sp>
      <p:sp>
        <p:nvSpPr>
          <p:cNvPr id="3" name="Content Placeholder 2"/>
          <p:cNvSpPr>
            <a:spLocks noGrp="1"/>
          </p:cNvSpPr>
          <p:nvPr>
            <p:ph idx="1"/>
          </p:nvPr>
        </p:nvSpPr>
        <p:spPr/>
        <p:txBody>
          <a:bodyPr>
            <a:noAutofit/>
          </a:bodyPr>
          <a:lstStyle/>
          <a:p>
            <a:r>
              <a:rPr lang="en-US" sz="2800" dirty="0"/>
              <a:t>C is a strongly tight syntax based programming language. If any language follow rules and regulation very strictly known as strongly tight syntax based language. Example C, C++, Java, </a:t>
            </a:r>
            <a:r>
              <a:rPr lang="en-US" sz="2800" dirty="0" err="1"/>
              <a:t>.net</a:t>
            </a:r>
            <a:r>
              <a:rPr lang="en-US" sz="2800" dirty="0"/>
              <a:t> etc. If any language not follow rules and regulation very strictly known as loosely tight syntax based language.</a:t>
            </a:r>
            <a:br>
              <a:rPr lang="en-US" sz="2800" dirty="0"/>
            </a:br>
            <a:r>
              <a:rPr lang="en-US" sz="2800" dirty="0"/>
              <a:t>Example HTML.</a:t>
            </a:r>
          </a:p>
        </p:txBody>
      </p:sp>
    </p:spTree>
    <p:extLst>
      <p:ext uri="{BB962C8B-B14F-4D97-AF65-F5344CB8AC3E}">
        <p14:creationId xmlns:p14="http://schemas.microsoft.com/office/powerpoint/2010/main" val="39241523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Efficient use of </a:t>
            </a:r>
            <a:r>
              <a:rPr lang="en-US" sz="4000" b="1" dirty="0" smtClean="0"/>
              <a:t>pointers</a:t>
            </a:r>
            <a:endParaRPr lang="en-US" dirty="0"/>
          </a:p>
        </p:txBody>
      </p:sp>
      <p:sp>
        <p:nvSpPr>
          <p:cNvPr id="3" name="Content Placeholder 2"/>
          <p:cNvSpPr>
            <a:spLocks noGrp="1"/>
          </p:cNvSpPr>
          <p:nvPr>
            <p:ph idx="1"/>
          </p:nvPr>
        </p:nvSpPr>
        <p:spPr/>
        <p:txBody>
          <a:bodyPr>
            <a:noAutofit/>
          </a:bodyPr>
          <a:lstStyle/>
          <a:p>
            <a:r>
              <a:rPr lang="en-US" sz="3600" dirty="0"/>
              <a:t>Pointers is a variable which hold the address of another variable, pointer directly direct access to memory address of any variable due to this performance of application is improve. In C language also concept of pointer are available.</a:t>
            </a:r>
          </a:p>
        </p:txBody>
      </p:sp>
    </p:spTree>
    <p:extLst>
      <p:ext uri="{BB962C8B-B14F-4D97-AF65-F5344CB8AC3E}">
        <p14:creationId xmlns:p14="http://schemas.microsoft.com/office/powerpoint/2010/main" val="35996891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C</a:t>
            </a:r>
            <a:endParaRPr lang="en-US" dirty="0"/>
          </a:p>
        </p:txBody>
      </p:sp>
      <p:sp>
        <p:nvSpPr>
          <p:cNvPr id="3" name="Content Placeholder 2"/>
          <p:cNvSpPr>
            <a:spLocks noGrp="1"/>
          </p:cNvSpPr>
          <p:nvPr>
            <p:ph idx="1"/>
          </p:nvPr>
        </p:nvSpPr>
        <p:spPr/>
        <p:txBody>
          <a:bodyPr>
            <a:normAutofit/>
          </a:bodyPr>
          <a:lstStyle/>
          <a:p>
            <a:r>
              <a:rPr lang="en-US" sz="3600" dirty="0"/>
              <a:t>Simple</a:t>
            </a:r>
          </a:p>
          <a:p>
            <a:r>
              <a:rPr lang="en-US" sz="3600" dirty="0"/>
              <a:t>Portability</a:t>
            </a:r>
          </a:p>
          <a:p>
            <a:r>
              <a:rPr lang="en-US" sz="3600" dirty="0"/>
              <a:t>Powerful</a:t>
            </a:r>
          </a:p>
          <a:p>
            <a:r>
              <a:rPr lang="en-US" sz="3600" dirty="0"/>
              <a:t>Platform dependent</a:t>
            </a:r>
          </a:p>
          <a:p>
            <a:r>
              <a:rPr lang="en-US" sz="3600" dirty="0"/>
              <a:t>Structure </a:t>
            </a:r>
            <a:r>
              <a:rPr lang="en-US" sz="3600" dirty="0" smtClean="0"/>
              <a:t>oriented</a:t>
            </a:r>
            <a:endParaRPr lang="en-US" sz="3600" dirty="0"/>
          </a:p>
        </p:txBody>
      </p:sp>
    </p:spTree>
    <p:extLst>
      <p:ext uri="{BB962C8B-B14F-4D97-AF65-F5344CB8AC3E}">
        <p14:creationId xmlns:p14="http://schemas.microsoft.com/office/powerpoint/2010/main" val="42365629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C</a:t>
            </a:r>
            <a:endParaRPr lang="en-US" dirty="0"/>
          </a:p>
        </p:txBody>
      </p:sp>
      <p:sp>
        <p:nvSpPr>
          <p:cNvPr id="3" name="Content Placeholder 2"/>
          <p:cNvSpPr>
            <a:spLocks noGrp="1"/>
          </p:cNvSpPr>
          <p:nvPr>
            <p:ph idx="1"/>
          </p:nvPr>
        </p:nvSpPr>
        <p:spPr/>
        <p:txBody>
          <a:bodyPr/>
          <a:lstStyle/>
          <a:p>
            <a:r>
              <a:rPr lang="en-US" sz="3600" dirty="0"/>
              <a:t>Case sensitive</a:t>
            </a:r>
          </a:p>
          <a:p>
            <a:r>
              <a:rPr lang="en-US" sz="3600" dirty="0"/>
              <a:t>Compiler based</a:t>
            </a:r>
          </a:p>
          <a:p>
            <a:r>
              <a:rPr lang="en-US" sz="3600" dirty="0"/>
              <a:t>Middle level language</a:t>
            </a:r>
          </a:p>
          <a:p>
            <a:r>
              <a:rPr lang="en-US" sz="3600" dirty="0"/>
              <a:t>Syntax based language</a:t>
            </a:r>
          </a:p>
          <a:p>
            <a:r>
              <a:rPr lang="en-US" sz="3600" dirty="0"/>
              <a:t>Use of Pointers</a:t>
            </a:r>
          </a:p>
          <a:p>
            <a:endParaRPr lang="en-US" dirty="0"/>
          </a:p>
        </p:txBody>
      </p:sp>
    </p:spTree>
    <p:extLst>
      <p:ext uri="{BB962C8B-B14F-4D97-AF65-F5344CB8AC3E}">
        <p14:creationId xmlns:p14="http://schemas.microsoft.com/office/powerpoint/2010/main" val="18981981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t>Simple</a:t>
            </a:r>
            <a:endParaRPr lang="en-US" dirty="0"/>
          </a:p>
        </p:txBody>
      </p:sp>
      <p:sp>
        <p:nvSpPr>
          <p:cNvPr id="3" name="Content Placeholder 2"/>
          <p:cNvSpPr>
            <a:spLocks noGrp="1"/>
          </p:cNvSpPr>
          <p:nvPr>
            <p:ph idx="1"/>
          </p:nvPr>
        </p:nvSpPr>
        <p:spPr/>
        <p:txBody>
          <a:bodyPr>
            <a:normAutofit/>
          </a:bodyPr>
          <a:lstStyle/>
          <a:p>
            <a:r>
              <a:rPr lang="en-US" sz="4400" dirty="0"/>
              <a:t>Every c program can be written in simple English language so that it is very easy to understand and developed by programmer.</a:t>
            </a:r>
          </a:p>
        </p:txBody>
      </p:sp>
    </p:spTree>
    <p:extLst>
      <p:ext uri="{BB962C8B-B14F-4D97-AF65-F5344CB8AC3E}">
        <p14:creationId xmlns:p14="http://schemas.microsoft.com/office/powerpoint/2010/main" val="4079722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Platform </a:t>
            </a:r>
            <a:r>
              <a:rPr lang="en-US" sz="4400" b="1" dirty="0" smtClean="0"/>
              <a:t>dependent</a:t>
            </a:r>
            <a:endParaRPr lang="en-US" sz="4400" dirty="0"/>
          </a:p>
        </p:txBody>
      </p:sp>
      <p:sp>
        <p:nvSpPr>
          <p:cNvPr id="3" name="Content Placeholder 2"/>
          <p:cNvSpPr>
            <a:spLocks noGrp="1"/>
          </p:cNvSpPr>
          <p:nvPr>
            <p:ph idx="1"/>
          </p:nvPr>
        </p:nvSpPr>
        <p:spPr/>
        <p:txBody>
          <a:bodyPr>
            <a:normAutofit/>
          </a:bodyPr>
          <a:lstStyle/>
          <a:p>
            <a:r>
              <a:rPr lang="en-US" sz="3200" dirty="0"/>
              <a:t>A language is said to be platform dependent whenever the program is execute in the same operating system where that was developed and compiled but not run and execute on other operating system. C is platform dependent programming language.</a:t>
            </a:r>
          </a:p>
        </p:txBody>
      </p:sp>
    </p:spTree>
    <p:extLst>
      <p:ext uri="{BB962C8B-B14F-4D97-AF65-F5344CB8AC3E}">
        <p14:creationId xmlns:p14="http://schemas.microsoft.com/office/powerpoint/2010/main" val="18706361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592575" y="1548228"/>
            <a:ext cx="9599425" cy="4749542"/>
            <a:chOff x="2592575" y="1535349"/>
            <a:chExt cx="9599425" cy="4749542"/>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575" y="1535349"/>
              <a:ext cx="9599425" cy="4749542"/>
            </a:xfrm>
            <a:prstGeom prst="rect">
              <a:avLst/>
            </a:prstGeom>
          </p:spPr>
        </p:pic>
        <p:sp>
          <p:nvSpPr>
            <p:cNvPr id="3" name="Rectangle 2"/>
            <p:cNvSpPr/>
            <p:nvPr/>
          </p:nvSpPr>
          <p:spPr>
            <a:xfrm>
              <a:off x="5872766" y="4881093"/>
              <a:ext cx="1828800" cy="41212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26895749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b="1" dirty="0" smtClean="0"/>
              <a:t>Portability</a:t>
            </a:r>
            <a:endParaRPr lang="en-US" dirty="0"/>
          </a:p>
        </p:txBody>
      </p:sp>
      <p:sp>
        <p:nvSpPr>
          <p:cNvPr id="5" name="Content Placeholder 4"/>
          <p:cNvSpPr>
            <a:spLocks noGrp="1"/>
          </p:cNvSpPr>
          <p:nvPr>
            <p:ph idx="1"/>
          </p:nvPr>
        </p:nvSpPr>
        <p:spPr>
          <a:xfrm>
            <a:off x="2589212" y="2133599"/>
            <a:ext cx="8915400" cy="4395989"/>
          </a:xfrm>
        </p:spPr>
        <p:txBody>
          <a:bodyPr>
            <a:noAutofit/>
          </a:bodyPr>
          <a:lstStyle/>
          <a:p>
            <a:r>
              <a:rPr lang="en-US" sz="3200" dirty="0"/>
              <a:t>It is the concept of carrying the instruction from one system to another system. In C Language </a:t>
            </a:r>
            <a:r>
              <a:rPr lang="en-US" sz="3200" b="1" dirty="0"/>
              <a:t>.C</a:t>
            </a:r>
            <a:r>
              <a:rPr lang="en-US" sz="3200" dirty="0"/>
              <a:t> file contain source code, we can edit also this code. </a:t>
            </a:r>
            <a:r>
              <a:rPr lang="en-US" sz="3200" b="1" dirty="0"/>
              <a:t>.exe</a:t>
            </a:r>
            <a:r>
              <a:rPr lang="en-US" sz="3200" dirty="0"/>
              <a:t> file contain application, only we can execute this file. When we write and compile any C program on window operating system that program easily run on other window based system.</a:t>
            </a:r>
          </a:p>
        </p:txBody>
      </p:sp>
    </p:spTree>
    <p:extLst>
      <p:ext uri="{BB962C8B-B14F-4D97-AF65-F5344CB8AC3E}">
        <p14:creationId xmlns:p14="http://schemas.microsoft.com/office/powerpoint/2010/main" val="9473797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983348" y="785615"/>
            <a:ext cx="10153060" cy="5602310"/>
            <a:chOff x="1983348" y="785615"/>
            <a:chExt cx="10153060" cy="560231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3348" y="785615"/>
              <a:ext cx="10153060" cy="5602310"/>
            </a:xfrm>
            <a:prstGeom prst="rect">
              <a:avLst/>
            </a:prstGeom>
          </p:spPr>
        </p:pic>
        <p:sp>
          <p:nvSpPr>
            <p:cNvPr id="4" name="Rectangle 3"/>
            <p:cNvSpPr/>
            <p:nvPr/>
          </p:nvSpPr>
          <p:spPr>
            <a:xfrm>
              <a:off x="5756856" y="5035639"/>
              <a:ext cx="1674254" cy="38636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9707989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smtClean="0"/>
              <a:t>Powerful</a:t>
            </a:r>
            <a:endParaRPr lang="en-US" dirty="0"/>
          </a:p>
        </p:txBody>
      </p:sp>
      <p:sp>
        <p:nvSpPr>
          <p:cNvPr id="3" name="Content Placeholder 2"/>
          <p:cNvSpPr>
            <a:spLocks noGrp="1"/>
          </p:cNvSpPr>
          <p:nvPr>
            <p:ph idx="1"/>
          </p:nvPr>
        </p:nvSpPr>
        <p:spPr/>
        <p:txBody>
          <a:bodyPr>
            <a:normAutofit lnSpcReduction="10000"/>
          </a:bodyPr>
          <a:lstStyle/>
          <a:p>
            <a:r>
              <a:rPr lang="en-US" sz="4400" dirty="0"/>
              <a:t>C is a very powerful programming language, it have a wide verity of data types, functions, control statements, decision making statements, etc.</a:t>
            </a:r>
            <a:endParaRPr lang="en-US" dirty="0"/>
          </a:p>
        </p:txBody>
      </p:sp>
    </p:spTree>
    <p:extLst>
      <p:ext uri="{BB962C8B-B14F-4D97-AF65-F5344CB8AC3E}">
        <p14:creationId xmlns:p14="http://schemas.microsoft.com/office/powerpoint/2010/main" val="10121861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52</TotalTime>
  <Words>486</Words>
  <Application>Microsoft Office PowerPoint</Application>
  <PresentationFormat>Widescreen</PresentationFormat>
  <Paragraphs>35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Wisp</vt:lpstr>
      <vt:lpstr>Features of C</vt:lpstr>
      <vt:lpstr>Features of C</vt:lpstr>
      <vt:lpstr>Features of C</vt:lpstr>
      <vt:lpstr>Simple</vt:lpstr>
      <vt:lpstr>Platform dependent</vt:lpstr>
      <vt:lpstr>PowerPoint Presentation</vt:lpstr>
      <vt:lpstr>Portability</vt:lpstr>
      <vt:lpstr>PowerPoint Presentation</vt:lpstr>
      <vt:lpstr>Powerful</vt:lpstr>
      <vt:lpstr>Structure oriented</vt:lpstr>
      <vt:lpstr>Case sensitive</vt:lpstr>
      <vt:lpstr>Middle level language</vt:lpstr>
      <vt:lpstr>Compiler based</vt:lpstr>
      <vt:lpstr>Syntax based language</vt:lpstr>
      <vt:lpstr>Efficient use of pointers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Features of C</dc:title>
  <dc:creator>user</dc:creator>
  <cp:lastModifiedBy>user</cp:lastModifiedBy>
  <cp:revision>13</cp:revision>
  <dcterms:created xsi:type="dcterms:W3CDTF">2016-03-10T05:12:10Z</dcterms:created>
  <dcterms:modified xsi:type="dcterms:W3CDTF">2016-03-10T06:05:04Z</dcterms:modified>
</cp:coreProperties>
</file>