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7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48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000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8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504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9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7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0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0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7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5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0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6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1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0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4658-6F16-4D95-B880-911B2013F16E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037045-2701-416A-A7F4-1D2BB31C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96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Applications of </a:t>
            </a:r>
            <a:r>
              <a:rPr lang="en-US" sz="4400" b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Mainly C Language is used for Develop Desktop application and system software. Some application of C language are given below.</a:t>
            </a:r>
          </a:p>
          <a:p>
            <a:r>
              <a:rPr lang="en-US" sz="2800" dirty="0"/>
              <a:t>C programming language can be used to design the system software like operating system and Compiler.</a:t>
            </a:r>
          </a:p>
          <a:p>
            <a:r>
              <a:rPr lang="en-US" sz="2800" dirty="0"/>
              <a:t>To develop application software like database and spread sheets.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918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For Develop Graphical related application like computer and mobile games.</a:t>
            </a:r>
          </a:p>
          <a:p>
            <a:r>
              <a:rPr lang="en-US" sz="2800" dirty="0"/>
              <a:t>To evaluate any kind of mathematical equation use c language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 programming language can be used to design the compilers.</a:t>
            </a:r>
          </a:p>
          <a:p>
            <a:r>
              <a:rPr lang="en-US" sz="2800" dirty="0"/>
              <a:t>UNIX </a:t>
            </a:r>
            <a:r>
              <a:rPr lang="en-US" sz="2800" dirty="0" err="1"/>
              <a:t>Kernal</a:t>
            </a:r>
            <a:r>
              <a:rPr lang="en-US" sz="2800" dirty="0"/>
              <a:t> is completely developed in C Language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75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For </a:t>
            </a:r>
            <a:r>
              <a:rPr lang="en-US" sz="2800" b="1" dirty="0"/>
              <a:t>Creating Compilers</a:t>
            </a:r>
            <a:r>
              <a:rPr lang="en-US" sz="2800" dirty="0"/>
              <a:t> of different Languages which can take input from other language and convert it into lower level machine dependent language.</a:t>
            </a:r>
          </a:p>
          <a:p>
            <a:r>
              <a:rPr lang="en-US" sz="2800" dirty="0"/>
              <a:t>C programming language can be used to design Operating System.</a:t>
            </a:r>
          </a:p>
          <a:p>
            <a:r>
              <a:rPr lang="en-US" sz="2800" dirty="0"/>
              <a:t>C programming language can be used to design Network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15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151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Applications of C</vt:lpstr>
      <vt:lpstr>Applications of C</vt:lpstr>
      <vt:lpstr>Applications of C</vt:lpstr>
      <vt:lpstr>Applications of 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C</dc:title>
  <dc:creator>user</dc:creator>
  <cp:lastModifiedBy>user</cp:lastModifiedBy>
  <cp:revision>2</cp:revision>
  <dcterms:created xsi:type="dcterms:W3CDTF">2016-03-10T06:09:27Z</dcterms:created>
  <dcterms:modified xsi:type="dcterms:W3CDTF">2016-03-10T06:13:51Z</dcterms:modified>
</cp:coreProperties>
</file>