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758F0E5-0D81-4BE4-A01A-584DC55B48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B82B6F-4E18-44A3-982E-8C84A3BD9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515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F0E5-0D81-4BE4-A01A-584DC55B48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B6F-4E18-44A3-982E-8C84A3BD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48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F0E5-0D81-4BE4-A01A-584DC55B48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B6F-4E18-44A3-982E-8C84A3BD9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43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F0E5-0D81-4BE4-A01A-584DC55B48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B6F-4E18-44A3-982E-8C84A3BD9D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8589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F0E5-0D81-4BE4-A01A-584DC55B48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B6F-4E18-44A3-982E-8C84A3BD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86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F0E5-0D81-4BE4-A01A-584DC55B48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B6F-4E18-44A3-982E-8C84A3BD9D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614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F0E5-0D81-4BE4-A01A-584DC55B48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B6F-4E18-44A3-982E-8C84A3BD9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613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F0E5-0D81-4BE4-A01A-584DC55B48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B6F-4E18-44A3-982E-8C84A3BD9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4806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F0E5-0D81-4BE4-A01A-584DC55B48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B6F-4E18-44A3-982E-8C84A3BD9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284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F0E5-0D81-4BE4-A01A-584DC55B48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B6F-4E18-44A3-982E-8C84A3BD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131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F0E5-0D81-4BE4-A01A-584DC55B48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B6F-4E18-44A3-982E-8C84A3BD9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8210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F0E5-0D81-4BE4-A01A-584DC55B48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B6F-4E18-44A3-982E-8C84A3BD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900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F0E5-0D81-4BE4-A01A-584DC55B48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B6F-4E18-44A3-982E-8C84A3BD9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4345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F0E5-0D81-4BE4-A01A-584DC55B48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B6F-4E18-44A3-982E-8C84A3BD9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2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F0E5-0D81-4BE4-A01A-584DC55B48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B6F-4E18-44A3-982E-8C84A3BD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735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F0E5-0D81-4BE4-A01A-584DC55B48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B6F-4E18-44A3-982E-8C84A3BD9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712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F0E5-0D81-4BE4-A01A-584DC55B48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B6F-4E18-44A3-982E-8C84A3BD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802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58F0E5-0D81-4BE4-A01A-584DC55B48F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B82B6F-4E18-44A3-982E-8C84A3BD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5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Installation of </a:t>
            </a:r>
            <a:r>
              <a:rPr lang="en-US" b="1" dirty="0" smtClean="0"/>
              <a:t>TC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231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Project: </a:t>
            </a:r>
            <a:r>
              <a:rPr lang="en-US" dirty="0"/>
              <a:t>This menu contains group of commands used for opening, closing and creating projects</a:t>
            </a:r>
            <a:r>
              <a:rPr lang="en-US" dirty="0" smtClean="0"/>
              <a:t>.</a:t>
            </a:r>
          </a:p>
          <a:p>
            <a:r>
              <a:rPr lang="en-US" b="1" dirty="0"/>
              <a:t>Options: </a:t>
            </a:r>
            <a:r>
              <a:rPr lang="en-US" dirty="0"/>
              <a:t>This menu contains group of commands used for configuring IDE of Turbo C and setting up directories etc</a:t>
            </a:r>
            <a:r>
              <a:rPr lang="en-US" dirty="0" smtClean="0"/>
              <a:t>.</a:t>
            </a:r>
          </a:p>
          <a:p>
            <a:r>
              <a:rPr lang="en-US" b="1" dirty="0"/>
              <a:t>Windows: </a:t>
            </a:r>
            <a:r>
              <a:rPr lang="en-US" dirty="0"/>
              <a:t>This menu contains group of commands used for opening, closing various windows of IDE</a:t>
            </a:r>
            <a:r>
              <a:rPr lang="en-US" dirty="0" smtClean="0"/>
              <a:t>.</a:t>
            </a:r>
          </a:p>
          <a:p>
            <a:r>
              <a:rPr lang="en-US" b="1" dirty="0"/>
              <a:t>Help: </a:t>
            </a:r>
            <a:r>
              <a:rPr lang="en-US" dirty="0"/>
              <a:t>This menu is used to get help about specific topic of C language. Similarly to get help about a specific keyword or identifier of C.</a:t>
            </a:r>
          </a:p>
        </p:txBody>
      </p:sp>
    </p:spTree>
    <p:extLst>
      <p:ext uri="{BB962C8B-B14F-4D97-AF65-F5344CB8AC3E}">
        <p14:creationId xmlns:p14="http://schemas.microsoft.com/office/powerpoint/2010/main" val="2243996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88336"/>
          </a:xfrm>
        </p:spPr>
        <p:txBody>
          <a:bodyPr/>
          <a:lstStyle/>
          <a:p>
            <a:r>
              <a:rPr lang="en-US" dirty="0" smtClean="0"/>
              <a:t>Shortcuts in TC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70469"/>
            <a:ext cx="9601196" cy="39053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Alt + x : </a:t>
            </a:r>
            <a:r>
              <a:rPr lang="en-US" dirty="0"/>
              <a:t>Close TC Editor.</a:t>
            </a:r>
          </a:p>
          <a:p>
            <a:r>
              <a:rPr lang="en-US" b="1" dirty="0" err="1"/>
              <a:t>Clt</a:t>
            </a:r>
            <a:r>
              <a:rPr lang="en-US" b="1" dirty="0"/>
              <a:t> + f9 : </a:t>
            </a:r>
            <a:r>
              <a:rPr lang="en-US" dirty="0"/>
              <a:t>Run C Program.</a:t>
            </a:r>
          </a:p>
          <a:p>
            <a:r>
              <a:rPr lang="en-US" b="1" dirty="0"/>
              <a:t>Alt + f9 : </a:t>
            </a:r>
            <a:r>
              <a:rPr lang="en-US" dirty="0"/>
              <a:t>Compile C Code.</a:t>
            </a:r>
          </a:p>
          <a:p>
            <a:r>
              <a:rPr lang="en-US" b="1" dirty="0"/>
              <a:t>Alt + Enter : </a:t>
            </a:r>
            <a:r>
              <a:rPr lang="en-US" dirty="0"/>
              <a:t>Get Full Screen or Half Screen TC Editor.</a:t>
            </a:r>
          </a:p>
          <a:p>
            <a:r>
              <a:rPr lang="en-US" b="1" dirty="0" err="1"/>
              <a:t>Clt</a:t>
            </a:r>
            <a:r>
              <a:rPr lang="en-US" b="1" dirty="0"/>
              <a:t> + y : </a:t>
            </a:r>
            <a:r>
              <a:rPr lang="en-US" dirty="0"/>
              <a:t>Delete complete line above the cursor.</a:t>
            </a:r>
          </a:p>
          <a:p>
            <a:r>
              <a:rPr lang="en-US" b="1" dirty="0"/>
              <a:t>Shift + Right arrow : </a:t>
            </a:r>
            <a:r>
              <a:rPr lang="en-US" dirty="0"/>
              <a:t>Select Line of Code.</a:t>
            </a:r>
          </a:p>
          <a:p>
            <a:r>
              <a:rPr lang="en-US" b="1" dirty="0" err="1"/>
              <a:t>Clt</a:t>
            </a:r>
            <a:r>
              <a:rPr lang="en-US" b="1" dirty="0"/>
              <a:t> + Insert : </a:t>
            </a:r>
            <a:r>
              <a:rPr lang="en-US" dirty="0"/>
              <a:t>Copy.</a:t>
            </a:r>
          </a:p>
          <a:p>
            <a:r>
              <a:rPr lang="en-US" b="1" dirty="0"/>
              <a:t>Shift + Insert : </a:t>
            </a:r>
            <a:r>
              <a:rPr lang="en-US" dirty="0"/>
              <a:t>Paste.</a:t>
            </a:r>
          </a:p>
          <a:p>
            <a:r>
              <a:rPr lang="en-US" b="1" dirty="0"/>
              <a:t>Shift + Delete : </a:t>
            </a:r>
            <a:r>
              <a:rPr lang="en-US" dirty="0"/>
              <a:t>Delete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882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Installation of </a:t>
            </a:r>
            <a:r>
              <a:rPr lang="en-US" b="1" dirty="0" smtClean="0"/>
              <a:t>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Installation of TC is very simple just download turbo C or C++ and run .exe files</a:t>
            </a:r>
          </a:p>
          <a:p>
            <a:r>
              <a:rPr lang="en-US" sz="3200" dirty="0"/>
              <a:t>When you install the Turbo C compiler on your system, then TC directory is created on the hard disk and various sub directories such as INCLUDE, and LIB etc. are created under TC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44887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53049" y="684864"/>
            <a:ext cx="6890196" cy="5491691"/>
            <a:chOff x="2653049" y="684864"/>
            <a:chExt cx="6890196" cy="5491691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3049" y="684864"/>
              <a:ext cx="6890196" cy="549169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438659" y="1803042"/>
              <a:ext cx="1751527" cy="3992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13869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Sub Folders of 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INCLUDE :</a:t>
            </a:r>
            <a:r>
              <a:rPr lang="en-US" sz="3600" dirty="0"/>
              <a:t>Contain the header files of C.</a:t>
            </a:r>
          </a:p>
          <a:p>
            <a:r>
              <a:rPr lang="en-US" sz="3600" b="1" dirty="0"/>
              <a:t>LIB: </a:t>
            </a:r>
            <a:r>
              <a:rPr lang="en-US" sz="3600" dirty="0"/>
              <a:t>Contain the library files of C.</a:t>
            </a:r>
          </a:p>
          <a:p>
            <a:r>
              <a:rPr lang="en-US" sz="3600" b="1" dirty="0"/>
              <a:t>BGI: </a:t>
            </a:r>
            <a:r>
              <a:rPr lang="en-US" sz="3600" dirty="0"/>
              <a:t>Contain Graphics related files.</a:t>
            </a:r>
          </a:p>
          <a:p>
            <a:r>
              <a:rPr lang="en-US" sz="3600" b="1" dirty="0"/>
              <a:t>BIN: </a:t>
            </a:r>
            <a:r>
              <a:rPr lang="en-US" sz="3600" dirty="0"/>
              <a:t>Contain .exe, .</a:t>
            </a:r>
            <a:r>
              <a:rPr lang="en-US" sz="3600" dirty="0" err="1"/>
              <a:t>obj</a:t>
            </a:r>
            <a:r>
              <a:rPr lang="en-US" sz="3600" dirty="0"/>
              <a:t> </a:t>
            </a:r>
            <a:r>
              <a:rPr lang="en-US" sz="3600" dirty="0" err="1"/>
              <a:t>etc</a:t>
            </a:r>
            <a:r>
              <a:rPr lang="en-US" sz="3600" dirty="0"/>
              <a:t> files.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757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Turbo C For Window(</a:t>
            </a:r>
            <a:r>
              <a:rPr lang="en-US" b="1" dirty="0" err="1"/>
              <a:t>xp</a:t>
            </a:r>
            <a:r>
              <a:rPr lang="en-US" b="1" dirty="0"/>
              <a:t>, 7, 8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Previously Turbo C are not work properly on Window 7 and its above versions.</a:t>
            </a:r>
          </a:p>
        </p:txBody>
      </p:sp>
    </p:spTree>
    <p:extLst>
      <p:ext uri="{BB962C8B-B14F-4D97-AF65-F5344CB8AC3E}">
        <p14:creationId xmlns:p14="http://schemas.microsoft.com/office/powerpoint/2010/main" val="31026432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TC </a:t>
            </a:r>
            <a:r>
              <a:rPr lang="en-US" b="1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TC Editor is very simple and easy to use; here </a:t>
            </a:r>
            <a:r>
              <a:rPr lang="en-US" sz="4000" dirty="0" err="1"/>
              <a:t>i</a:t>
            </a:r>
            <a:r>
              <a:rPr lang="en-US" sz="4000" dirty="0"/>
              <a:t> will give you all tips related to TC Editor and some shortcut keys related to TC Editor which is very useful at the time of coding. Turbo C is a most common C language compiler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79343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777289" y="708849"/>
            <a:ext cx="8628842" cy="5450027"/>
            <a:chOff x="1777289" y="708849"/>
            <a:chExt cx="8628842" cy="5450027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7289" y="708849"/>
              <a:ext cx="8628842" cy="545002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975020" y="824248"/>
              <a:ext cx="1481070" cy="2446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30344" y="3928056"/>
              <a:ext cx="1596980" cy="321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APTECH AKP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97305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IDE Menu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interface of Turbo C is very simple. When IDE screen appears, the menu bar is activated. It contains various menus such as;</a:t>
            </a:r>
          </a:p>
          <a:p>
            <a:r>
              <a:rPr lang="en-US" sz="2800" b="1" dirty="0"/>
              <a:t>File: </a:t>
            </a:r>
            <a:r>
              <a:rPr lang="en-US" sz="2800" dirty="0"/>
              <a:t>This menu contains group of commands used for save , edit , print program, exit from Turbo C editor etc.</a:t>
            </a:r>
          </a:p>
          <a:p>
            <a:r>
              <a:rPr lang="en-US" sz="2800" b="1" dirty="0"/>
              <a:t>Edit: </a:t>
            </a:r>
            <a:r>
              <a:rPr lang="en-US" sz="2800" dirty="0"/>
              <a:t>This menu contains group of commands used for editing C program source code. Example Copy, Cut, Paste, Undo etc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13431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40464"/>
            <a:ext cx="9601197" cy="1207278"/>
          </a:xfrm>
        </p:spPr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79658"/>
            <a:ext cx="9601196" cy="3650686"/>
          </a:xfrm>
        </p:spPr>
        <p:txBody>
          <a:bodyPr>
            <a:noAutofit/>
          </a:bodyPr>
          <a:lstStyle/>
          <a:p>
            <a:r>
              <a:rPr lang="en-US" b="1" dirty="0"/>
              <a:t>Search: </a:t>
            </a:r>
            <a:r>
              <a:rPr lang="en-US" dirty="0"/>
              <a:t>This menu contains group of commands used for searching specific word as well as replacing it with another one</a:t>
            </a:r>
            <a:r>
              <a:rPr lang="en-US" dirty="0" smtClean="0"/>
              <a:t>.</a:t>
            </a:r>
          </a:p>
          <a:p>
            <a:r>
              <a:rPr lang="en-US" b="1" dirty="0"/>
              <a:t>Run: </a:t>
            </a:r>
            <a:r>
              <a:rPr lang="en-US" dirty="0"/>
              <a:t>This menu contains group of commands used for running C program</a:t>
            </a:r>
            <a:r>
              <a:rPr lang="en-US" dirty="0" smtClean="0"/>
              <a:t>.</a:t>
            </a:r>
          </a:p>
          <a:p>
            <a:r>
              <a:rPr lang="en-US" b="1" dirty="0"/>
              <a:t>Compile: </a:t>
            </a:r>
            <a:r>
              <a:rPr lang="en-US" dirty="0"/>
              <a:t>This menu contains group of commands used for compiling C program</a:t>
            </a:r>
            <a:r>
              <a:rPr lang="en-US" dirty="0" smtClean="0"/>
              <a:t>.</a:t>
            </a:r>
          </a:p>
          <a:p>
            <a:r>
              <a:rPr lang="en-US" b="1" dirty="0"/>
              <a:t>Debug: </a:t>
            </a:r>
            <a:r>
              <a:rPr lang="en-US" dirty="0"/>
              <a:t>This menu contains group of commands used for debugging C program.</a:t>
            </a:r>
          </a:p>
        </p:txBody>
      </p:sp>
    </p:spTree>
    <p:extLst>
      <p:ext uri="{BB962C8B-B14F-4D97-AF65-F5344CB8AC3E}">
        <p14:creationId xmlns:p14="http://schemas.microsoft.com/office/powerpoint/2010/main" val="39265352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492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Installation of TC</vt:lpstr>
      <vt:lpstr>Installation of TC</vt:lpstr>
      <vt:lpstr>PowerPoint Presentation</vt:lpstr>
      <vt:lpstr>Sub Folders of TC</vt:lpstr>
      <vt:lpstr>Turbo C For Window(xp, 7, 8)</vt:lpstr>
      <vt:lpstr>TC Editor</vt:lpstr>
      <vt:lpstr>PowerPoint Presentation</vt:lpstr>
      <vt:lpstr>IDE Menu Bar</vt:lpstr>
      <vt:lpstr>Menus</vt:lpstr>
      <vt:lpstr>Menus</vt:lpstr>
      <vt:lpstr>Shortcuts in TC Editor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TC</dc:title>
  <dc:creator>user</dc:creator>
  <cp:lastModifiedBy>user</cp:lastModifiedBy>
  <cp:revision>10</cp:revision>
  <dcterms:created xsi:type="dcterms:W3CDTF">2016-03-10T06:16:13Z</dcterms:created>
  <dcterms:modified xsi:type="dcterms:W3CDTF">2016-03-10T06:43:58Z</dcterms:modified>
</cp:coreProperties>
</file>