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C989D62-8973-4D78-A6EB-E2A81702E85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543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82CDF-F65D-4783-90A7-370F4CC87183}"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89D62-8973-4D78-A6EB-E2A81702E85D}" type="slidenum">
              <a:rPr lang="en-US" smtClean="0"/>
              <a:t>‹#›</a:t>
            </a:fld>
            <a:endParaRPr lang="en-US"/>
          </a:p>
        </p:txBody>
      </p:sp>
    </p:spTree>
    <p:extLst>
      <p:ext uri="{BB962C8B-B14F-4D97-AF65-F5344CB8AC3E}">
        <p14:creationId xmlns:p14="http://schemas.microsoft.com/office/powerpoint/2010/main" val="35919169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676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9416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spTree>
    <p:extLst>
      <p:ext uri="{BB962C8B-B14F-4D97-AF65-F5344CB8AC3E}">
        <p14:creationId xmlns:p14="http://schemas.microsoft.com/office/powerpoint/2010/main" val="1570273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8615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635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263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0581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spTree>
    <p:extLst>
      <p:ext uri="{BB962C8B-B14F-4D97-AF65-F5344CB8AC3E}">
        <p14:creationId xmlns:p14="http://schemas.microsoft.com/office/powerpoint/2010/main" val="1676991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82CDF-F65D-4783-90A7-370F4CC87183}"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89D62-8973-4D78-A6EB-E2A81702E85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7858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782CDF-F65D-4783-90A7-370F4CC87183}"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89D62-8973-4D78-A6EB-E2A81702E85D}"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033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782CDF-F65D-4783-90A7-370F4CC87183}" type="datetimeFigureOut">
              <a:rPr lang="en-US" smtClean="0"/>
              <a:t>3/10/2016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89D62-8973-4D78-A6EB-E2A81702E85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3425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782CDF-F65D-4783-90A7-370F4CC87183}" type="datetimeFigureOut">
              <a:rPr lang="en-US" smtClean="0"/>
              <a:t>3/10/2016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89D62-8973-4D78-A6EB-E2A81702E85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187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82CDF-F65D-4783-90A7-370F4CC87183}" type="datetimeFigureOut">
              <a:rPr lang="en-US" smtClean="0"/>
              <a:t>3/10/2016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89D62-8973-4D78-A6EB-E2A81702E85D}" type="slidenum">
              <a:rPr lang="en-US" smtClean="0"/>
              <a:t>‹#›</a:t>
            </a:fld>
            <a:endParaRPr lang="en-US"/>
          </a:p>
        </p:txBody>
      </p:sp>
    </p:spTree>
    <p:extLst>
      <p:ext uri="{BB962C8B-B14F-4D97-AF65-F5344CB8AC3E}">
        <p14:creationId xmlns:p14="http://schemas.microsoft.com/office/powerpoint/2010/main" val="2812492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82CDF-F65D-4783-90A7-370F4CC87183}"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89D62-8973-4D78-A6EB-E2A81702E85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9983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82CDF-F65D-4783-90A7-370F4CC87183}"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89D62-8973-4D78-A6EB-E2A81702E85D}" type="slidenum">
              <a:rPr lang="en-US" smtClean="0"/>
              <a:t>‹#›</a:t>
            </a:fld>
            <a:endParaRPr lang="en-US"/>
          </a:p>
        </p:txBody>
      </p:sp>
    </p:spTree>
    <p:extLst>
      <p:ext uri="{BB962C8B-B14F-4D97-AF65-F5344CB8AC3E}">
        <p14:creationId xmlns:p14="http://schemas.microsoft.com/office/powerpoint/2010/main" val="2693050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782CDF-F65D-4783-90A7-370F4CC87183}" type="datetimeFigureOut">
              <a:rPr lang="en-US" smtClean="0"/>
              <a:t>3/10/2016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989D62-8973-4D78-A6EB-E2A81702E85D}" type="slidenum">
              <a:rPr lang="en-US" smtClean="0"/>
              <a:t>‹#›</a:t>
            </a:fld>
            <a:endParaRPr lang="en-US"/>
          </a:p>
        </p:txBody>
      </p:sp>
    </p:spTree>
    <p:extLst>
      <p:ext uri="{BB962C8B-B14F-4D97-AF65-F5344CB8AC3E}">
        <p14:creationId xmlns:p14="http://schemas.microsoft.com/office/powerpoint/2010/main" val="347663682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&amp; Language translator</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extLst>
      <p:ext uri="{BB962C8B-B14F-4D97-AF65-F5344CB8AC3E}">
        <p14:creationId xmlns:p14="http://schemas.microsoft.com/office/powerpoint/2010/main" val="1508161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t>Source </a:t>
            </a:r>
            <a:r>
              <a:rPr lang="fr-FR" b="1" dirty="0" smtClean="0"/>
              <a:t>Code</a:t>
            </a:r>
            <a:endParaRPr lang="en-US" dirty="0"/>
          </a:p>
        </p:txBody>
      </p:sp>
      <p:sp>
        <p:nvSpPr>
          <p:cNvPr id="3" name="Content Placeholder 2"/>
          <p:cNvSpPr>
            <a:spLocks noGrp="1"/>
          </p:cNvSpPr>
          <p:nvPr>
            <p:ph idx="1"/>
          </p:nvPr>
        </p:nvSpPr>
        <p:spPr/>
        <p:txBody>
          <a:bodyPr>
            <a:noAutofit/>
          </a:bodyPr>
          <a:lstStyle/>
          <a:p>
            <a:r>
              <a:rPr lang="en-US" sz="3600" dirty="0"/>
              <a:t>Source code is in the form of Text form.</a:t>
            </a:r>
          </a:p>
          <a:p>
            <a:r>
              <a:rPr lang="en-US" sz="3600" dirty="0"/>
              <a:t>Source code is Human Readable Code.</a:t>
            </a:r>
          </a:p>
          <a:p>
            <a:r>
              <a:rPr lang="en-US" sz="3600" dirty="0"/>
              <a:t>Source code is Generated by Human or Programmer.</a:t>
            </a:r>
          </a:p>
          <a:p>
            <a:r>
              <a:rPr lang="en-US" sz="3600" dirty="0"/>
              <a:t>Source code is receive Compiler as a Input</a:t>
            </a:r>
            <a:r>
              <a:rPr lang="en-US" sz="3600" dirty="0" smtClean="0"/>
              <a:t>.</a:t>
            </a:r>
            <a:endParaRPr lang="en-US" sz="3600" dirty="0"/>
          </a:p>
        </p:txBody>
      </p:sp>
    </p:spTree>
    <p:extLst>
      <p:ext uri="{BB962C8B-B14F-4D97-AF65-F5344CB8AC3E}">
        <p14:creationId xmlns:p14="http://schemas.microsoft.com/office/powerpoint/2010/main" val="35459835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 </a:t>
            </a:r>
            <a:r>
              <a:rPr lang="en-US" b="1" dirty="0" smtClean="0"/>
              <a:t>Code</a:t>
            </a:r>
            <a:endParaRPr lang="en-US" dirty="0"/>
          </a:p>
        </p:txBody>
      </p:sp>
      <p:sp>
        <p:nvSpPr>
          <p:cNvPr id="3" name="Content Placeholder 2"/>
          <p:cNvSpPr>
            <a:spLocks noGrp="1"/>
          </p:cNvSpPr>
          <p:nvPr>
            <p:ph idx="1"/>
          </p:nvPr>
        </p:nvSpPr>
        <p:spPr/>
        <p:txBody>
          <a:bodyPr>
            <a:noAutofit/>
          </a:bodyPr>
          <a:lstStyle/>
          <a:p>
            <a:r>
              <a:rPr lang="en-US" sz="3600" dirty="0"/>
              <a:t>Object Code is in the form of Binary Numbers.</a:t>
            </a:r>
          </a:p>
          <a:p>
            <a:r>
              <a:rPr lang="en-US" sz="3600" dirty="0"/>
              <a:t>Object Code is in Machine Readable formats.</a:t>
            </a:r>
          </a:p>
          <a:p>
            <a:r>
              <a:rPr lang="en-US" sz="3600" dirty="0"/>
              <a:t>Object Code is Generated by Compiler.</a:t>
            </a:r>
          </a:p>
          <a:p>
            <a:r>
              <a:rPr lang="en-US" sz="3600" dirty="0"/>
              <a:t>Object Code is Generated by Compiler as a Output</a:t>
            </a:r>
            <a:r>
              <a:rPr lang="en-US" sz="3600" dirty="0" smtClean="0"/>
              <a:t>.</a:t>
            </a:r>
            <a:endParaRPr lang="en-US" sz="3600" dirty="0"/>
          </a:p>
        </p:txBody>
      </p:sp>
    </p:spTree>
    <p:extLst>
      <p:ext uri="{BB962C8B-B14F-4D97-AF65-F5344CB8AC3E}">
        <p14:creationId xmlns:p14="http://schemas.microsoft.com/office/powerpoint/2010/main" val="810064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Translator</a:t>
            </a:r>
            <a:endParaRPr lang="en-US" dirty="0"/>
          </a:p>
        </p:txBody>
      </p:sp>
      <p:sp>
        <p:nvSpPr>
          <p:cNvPr id="3" name="Content Placeholder 2"/>
          <p:cNvSpPr>
            <a:spLocks noGrp="1"/>
          </p:cNvSpPr>
          <p:nvPr>
            <p:ph idx="1"/>
          </p:nvPr>
        </p:nvSpPr>
        <p:spPr/>
        <p:txBody>
          <a:bodyPr>
            <a:normAutofit/>
          </a:bodyPr>
          <a:lstStyle/>
          <a:p>
            <a:r>
              <a:rPr lang="en-US" sz="4400" dirty="0" smtClean="0"/>
              <a:t>Assembler</a:t>
            </a:r>
          </a:p>
          <a:p>
            <a:r>
              <a:rPr lang="en-US" sz="4400" dirty="0" smtClean="0"/>
              <a:t>Compiler</a:t>
            </a:r>
          </a:p>
          <a:p>
            <a:r>
              <a:rPr lang="en-US" sz="4400" dirty="0" smtClean="0"/>
              <a:t>Interpreter</a:t>
            </a:r>
          </a:p>
        </p:txBody>
      </p:sp>
    </p:spTree>
    <p:extLst>
      <p:ext uri="{BB962C8B-B14F-4D97-AF65-F5344CB8AC3E}">
        <p14:creationId xmlns:p14="http://schemas.microsoft.com/office/powerpoint/2010/main" val="3700682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Assembler</a:t>
            </a:r>
            <a:endParaRPr lang="en-US" dirty="0"/>
          </a:p>
        </p:txBody>
      </p:sp>
      <p:sp>
        <p:nvSpPr>
          <p:cNvPr id="3" name="Content Placeholder 2"/>
          <p:cNvSpPr>
            <a:spLocks noGrp="1"/>
          </p:cNvSpPr>
          <p:nvPr>
            <p:ph idx="1"/>
          </p:nvPr>
        </p:nvSpPr>
        <p:spPr/>
        <p:txBody>
          <a:bodyPr>
            <a:noAutofit/>
          </a:bodyPr>
          <a:lstStyle/>
          <a:p>
            <a:r>
              <a:rPr lang="en-US" sz="3600" dirty="0"/>
              <a:t>An assembler is system software which is used to convert the assembly language instruction into binary format in step by step process. An assembler is system software which is used to convert the assembly language instruction into binary format.</a:t>
            </a:r>
          </a:p>
        </p:txBody>
      </p:sp>
    </p:spTree>
    <p:extLst>
      <p:ext uri="{BB962C8B-B14F-4D97-AF65-F5344CB8AC3E}">
        <p14:creationId xmlns:p14="http://schemas.microsoft.com/office/powerpoint/2010/main" val="23912098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Compiler</a:t>
            </a:r>
            <a:endParaRPr lang="en-US" dirty="0"/>
          </a:p>
        </p:txBody>
      </p:sp>
      <p:sp>
        <p:nvSpPr>
          <p:cNvPr id="3" name="Content Placeholder 2"/>
          <p:cNvSpPr>
            <a:spLocks noGrp="1"/>
          </p:cNvSpPr>
          <p:nvPr>
            <p:ph idx="1"/>
          </p:nvPr>
        </p:nvSpPr>
        <p:spPr/>
        <p:txBody>
          <a:bodyPr>
            <a:noAutofit/>
          </a:bodyPr>
          <a:lstStyle/>
          <a:p>
            <a:r>
              <a:rPr lang="en-US" sz="3600" dirty="0"/>
              <a:t>A compiler is system software which converts programming language code into binary format in single steps. In other words Compiler is a system software which can take input from other any programming language and convert it into lower level machine dependent language.</a:t>
            </a:r>
          </a:p>
        </p:txBody>
      </p:sp>
    </p:spTree>
    <p:extLst>
      <p:ext uri="{BB962C8B-B14F-4D97-AF65-F5344CB8AC3E}">
        <p14:creationId xmlns:p14="http://schemas.microsoft.com/office/powerpoint/2010/main" val="3512091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27098" y="1455313"/>
            <a:ext cx="8620041" cy="3618963"/>
            <a:chOff x="1927098" y="1455313"/>
            <a:chExt cx="8620041" cy="3618963"/>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098" y="1455313"/>
              <a:ext cx="8620041" cy="3618963"/>
            </a:xfrm>
            <a:prstGeom prst="rect">
              <a:avLst/>
            </a:prstGeom>
          </p:spPr>
        </p:pic>
        <p:sp>
          <p:nvSpPr>
            <p:cNvPr id="3" name="Rectangle 2"/>
            <p:cNvSpPr/>
            <p:nvPr/>
          </p:nvSpPr>
          <p:spPr>
            <a:xfrm>
              <a:off x="6014434" y="3850783"/>
              <a:ext cx="2176529" cy="3863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625434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Interpreter</a:t>
            </a:r>
            <a:endParaRPr lang="en-US" dirty="0"/>
          </a:p>
        </p:txBody>
      </p:sp>
      <p:sp>
        <p:nvSpPr>
          <p:cNvPr id="3" name="Content Placeholder 2"/>
          <p:cNvSpPr>
            <a:spLocks noGrp="1"/>
          </p:cNvSpPr>
          <p:nvPr>
            <p:ph idx="1"/>
          </p:nvPr>
        </p:nvSpPr>
        <p:spPr/>
        <p:txBody>
          <a:bodyPr>
            <a:normAutofit/>
          </a:bodyPr>
          <a:lstStyle/>
          <a:p>
            <a:r>
              <a:rPr lang="en-US" sz="4800" dirty="0"/>
              <a:t>It is system software which is used to convert programming language code into binary format in step by step process.</a:t>
            </a:r>
          </a:p>
        </p:txBody>
      </p:sp>
    </p:spTree>
    <p:extLst>
      <p:ext uri="{BB962C8B-B14F-4D97-AF65-F5344CB8AC3E}">
        <p14:creationId xmlns:p14="http://schemas.microsoft.com/office/powerpoint/2010/main" val="41065112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13</TotalTime>
  <Words>195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Code &amp; Language translator</vt:lpstr>
      <vt:lpstr>Source Code</vt:lpstr>
      <vt:lpstr>Object Code</vt:lpstr>
      <vt:lpstr>Language Translator</vt:lpstr>
      <vt:lpstr>Assembler</vt:lpstr>
      <vt:lpstr>Compiler</vt:lpstr>
      <vt:lpstr>PowerPoint Presentation</vt:lpstr>
      <vt:lpstr>Interpreter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&amp; Language translator</dc:title>
  <dc:creator>user</dc:creator>
  <cp:lastModifiedBy>user</cp:lastModifiedBy>
  <cp:revision>8</cp:revision>
  <dcterms:created xsi:type="dcterms:W3CDTF">2016-03-10T06:46:00Z</dcterms:created>
  <dcterms:modified xsi:type="dcterms:W3CDTF">2016-03-10T07:00:44Z</dcterms:modified>
</cp:coreProperties>
</file>