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2503007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827872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209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541476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769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223159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353455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247865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233827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59649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491942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004418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573289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92411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81718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596372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4D80-BF70-4473-ACA5-F0762129D7DE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3929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Keywords:-</a:t>
            </a:r>
            <a:endParaRPr lang="ta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Keyword is a predefined or reserved word in C library with a fixed meaning and used to </a:t>
            </a:r>
            <a:r>
              <a:rPr lang="en-US" sz="3200" dirty="0" smtClean="0"/>
              <a:t>perform </a:t>
            </a:r>
            <a:r>
              <a:rPr lang="en-US" sz="3200" dirty="0" smtClean="0"/>
              <a:t>an internal operation. C Language supports 32 keywords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r>
              <a:rPr lang="en-US" sz="3200" dirty="0" smtClean="0"/>
              <a:t>Every Keyword exists in lower case letter like auto, break, case, const, continue, </a:t>
            </a:r>
            <a:r>
              <a:rPr lang="en-US" sz="3200" dirty="0" err="1" smtClean="0"/>
              <a:t>int</a:t>
            </a:r>
            <a:r>
              <a:rPr lang="en-US" sz="3200" dirty="0" smtClean="0"/>
              <a:t> etc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32 Keywords in C Language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390466" cy="45450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latin typeface="Arial Black" panose="020B0A04020102020204" pitchFamily="34" charset="0"/>
              </a:rPr>
              <a:t>auto</a:t>
            </a:r>
            <a:r>
              <a:rPr lang="en-US" sz="2800" b="1" dirty="0" smtClean="0">
                <a:latin typeface="Arial Black" panose="020B0A04020102020204" pitchFamily="34" charset="0"/>
              </a:rPr>
              <a:t>		</a:t>
            </a:r>
            <a:r>
              <a:rPr lang="en-US" sz="2800" b="1" dirty="0" smtClean="0">
                <a:latin typeface="Arial Black" panose="020B0A04020102020204" pitchFamily="34" charset="0"/>
              </a:rPr>
              <a:t>	double</a:t>
            </a:r>
            <a:r>
              <a:rPr lang="en-US" sz="2800" b="1" dirty="0" smtClean="0">
                <a:latin typeface="Arial Black" panose="020B0A04020102020204" pitchFamily="34" charset="0"/>
              </a:rPr>
              <a:t>	</a:t>
            </a:r>
            <a:r>
              <a:rPr lang="en-US" sz="2800" b="1" dirty="0" smtClean="0">
                <a:latin typeface="Arial Black" panose="020B0A04020102020204" pitchFamily="34" charset="0"/>
              </a:rPr>
              <a:t>	</a:t>
            </a:r>
            <a:r>
              <a:rPr lang="en-US" sz="2800" b="1" dirty="0" err="1" smtClean="0">
                <a:latin typeface="Arial Black" panose="020B0A04020102020204" pitchFamily="34" charset="0"/>
              </a:rPr>
              <a:t>int</a:t>
            </a:r>
            <a:r>
              <a:rPr lang="en-US" sz="2800" b="1" dirty="0" smtClean="0">
                <a:latin typeface="Arial Black" panose="020B0A04020102020204" pitchFamily="34" charset="0"/>
              </a:rPr>
              <a:t>		</a:t>
            </a:r>
            <a:r>
              <a:rPr lang="en-US" sz="2800" b="1" dirty="0" smtClean="0">
                <a:latin typeface="Arial Black" panose="020B0A04020102020204" pitchFamily="34" charset="0"/>
              </a:rPr>
              <a:t>	struct</a:t>
            </a:r>
            <a:endParaRPr lang="en-US" sz="2800" b="1" dirty="0" smtClean="0">
              <a:latin typeface="Arial Black" panose="020B0A04020102020204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Arial Black" panose="020B0A04020102020204" pitchFamily="34" charset="0"/>
              </a:rPr>
              <a:t>break	</a:t>
            </a:r>
            <a:r>
              <a:rPr lang="en-US" sz="2800" b="1" dirty="0" smtClean="0">
                <a:latin typeface="Arial Black" panose="020B0A04020102020204" pitchFamily="34" charset="0"/>
              </a:rPr>
              <a:t>	else</a:t>
            </a:r>
            <a:r>
              <a:rPr lang="en-US" sz="2800" b="1" dirty="0" smtClean="0">
                <a:latin typeface="Arial Black" panose="020B0A04020102020204" pitchFamily="34" charset="0"/>
              </a:rPr>
              <a:t>		</a:t>
            </a:r>
            <a:r>
              <a:rPr lang="en-US" sz="2800" b="1" dirty="0" smtClean="0">
                <a:latin typeface="Arial Black" panose="020B0A04020102020204" pitchFamily="34" charset="0"/>
              </a:rPr>
              <a:t>	long</a:t>
            </a:r>
            <a:r>
              <a:rPr lang="en-US" sz="2800" b="1" dirty="0" smtClean="0">
                <a:latin typeface="Arial Black" panose="020B0A04020102020204" pitchFamily="34" charset="0"/>
              </a:rPr>
              <a:t>		</a:t>
            </a:r>
            <a:r>
              <a:rPr lang="en-US" sz="2800" b="1" dirty="0" smtClean="0">
                <a:latin typeface="Arial Black" panose="020B0A04020102020204" pitchFamily="34" charset="0"/>
              </a:rPr>
              <a:t>	switch</a:t>
            </a:r>
            <a:endParaRPr lang="en-US" sz="2800" b="1" dirty="0" smtClean="0">
              <a:latin typeface="Arial Black" panose="020B0A04020102020204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Arial Black" panose="020B0A04020102020204" pitchFamily="34" charset="0"/>
              </a:rPr>
              <a:t>case	</a:t>
            </a:r>
            <a:r>
              <a:rPr lang="en-US" sz="2800" b="1" dirty="0" smtClean="0">
                <a:latin typeface="Arial Black" panose="020B0A04020102020204" pitchFamily="34" charset="0"/>
              </a:rPr>
              <a:t>	</a:t>
            </a:r>
            <a:r>
              <a:rPr lang="en-US" sz="2800" b="1" dirty="0" err="1" smtClean="0">
                <a:latin typeface="Arial Black" panose="020B0A04020102020204" pitchFamily="34" charset="0"/>
              </a:rPr>
              <a:t>enum</a:t>
            </a:r>
            <a:r>
              <a:rPr lang="en-US" sz="2800" b="1" dirty="0" smtClean="0">
                <a:latin typeface="Arial Black" panose="020B0A04020102020204" pitchFamily="34" charset="0"/>
              </a:rPr>
              <a:t>		register	</a:t>
            </a:r>
            <a:r>
              <a:rPr lang="en-US" sz="2800" b="1" dirty="0" err="1" smtClean="0">
                <a:latin typeface="Arial Black" panose="020B0A04020102020204" pitchFamily="34" charset="0"/>
              </a:rPr>
              <a:t>typedef</a:t>
            </a:r>
            <a:endParaRPr lang="en-US" sz="2800" b="1" dirty="0" smtClean="0">
              <a:latin typeface="Arial Black" panose="020B0A04020102020204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Arial Black" panose="020B0A04020102020204" pitchFamily="34" charset="0"/>
              </a:rPr>
              <a:t>char		</a:t>
            </a:r>
            <a:r>
              <a:rPr lang="en-US" sz="2800" b="1" dirty="0" smtClean="0">
                <a:latin typeface="Arial Black" panose="020B0A04020102020204" pitchFamily="34" charset="0"/>
              </a:rPr>
              <a:t>	extern</a:t>
            </a:r>
            <a:r>
              <a:rPr lang="en-US" sz="2800" b="1" dirty="0" smtClean="0">
                <a:latin typeface="Arial Black" panose="020B0A04020102020204" pitchFamily="34" charset="0"/>
              </a:rPr>
              <a:t>	</a:t>
            </a:r>
            <a:r>
              <a:rPr lang="en-US" sz="2800" b="1" dirty="0" smtClean="0">
                <a:latin typeface="Arial Black" panose="020B0A04020102020204" pitchFamily="34" charset="0"/>
              </a:rPr>
              <a:t>	return</a:t>
            </a:r>
            <a:r>
              <a:rPr lang="en-US" sz="2800" b="1" dirty="0" smtClean="0">
                <a:latin typeface="Arial Black" panose="020B0A04020102020204" pitchFamily="34" charset="0"/>
              </a:rPr>
              <a:t>	</a:t>
            </a:r>
            <a:r>
              <a:rPr lang="en-US" sz="2800" b="1" dirty="0" smtClean="0">
                <a:latin typeface="Arial Black" panose="020B0A04020102020204" pitchFamily="34" charset="0"/>
              </a:rPr>
              <a:t>	union</a:t>
            </a:r>
            <a:endParaRPr lang="en-US" sz="2800" b="1" dirty="0" smtClean="0">
              <a:latin typeface="Arial Black" panose="020B0A04020102020204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Arial Black" panose="020B0A04020102020204" pitchFamily="34" charset="0"/>
              </a:rPr>
              <a:t>const	</a:t>
            </a:r>
            <a:r>
              <a:rPr lang="en-US" sz="2800" b="1" dirty="0" smtClean="0">
                <a:latin typeface="Arial Black" panose="020B0A04020102020204" pitchFamily="34" charset="0"/>
              </a:rPr>
              <a:t>	float</a:t>
            </a:r>
            <a:r>
              <a:rPr lang="en-US" sz="2800" b="1" dirty="0" smtClean="0">
                <a:latin typeface="Arial Black" panose="020B0A04020102020204" pitchFamily="34" charset="0"/>
              </a:rPr>
              <a:t>		</a:t>
            </a:r>
            <a:r>
              <a:rPr lang="en-US" sz="2800" b="1" dirty="0" smtClean="0">
                <a:latin typeface="Arial Black" panose="020B0A04020102020204" pitchFamily="34" charset="0"/>
              </a:rPr>
              <a:t>    short</a:t>
            </a:r>
            <a:r>
              <a:rPr lang="en-US" sz="2800" b="1" dirty="0" smtClean="0">
                <a:latin typeface="Arial Black" panose="020B0A04020102020204" pitchFamily="34" charset="0"/>
              </a:rPr>
              <a:t>		unsigned</a:t>
            </a:r>
          </a:p>
          <a:p>
            <a:pPr>
              <a:buNone/>
            </a:pPr>
            <a:r>
              <a:rPr lang="en-US" sz="2800" b="1" dirty="0" smtClean="0">
                <a:latin typeface="Arial Black" panose="020B0A04020102020204" pitchFamily="34" charset="0"/>
              </a:rPr>
              <a:t>continue	for		</a:t>
            </a:r>
            <a:r>
              <a:rPr lang="en-US" sz="2800" b="1" dirty="0" smtClean="0">
                <a:latin typeface="Arial Black" panose="020B0A04020102020204" pitchFamily="34" charset="0"/>
              </a:rPr>
              <a:t>	signed</a:t>
            </a:r>
            <a:r>
              <a:rPr lang="en-US" sz="2800" b="1" dirty="0" smtClean="0">
                <a:latin typeface="Arial Black" panose="020B0A04020102020204" pitchFamily="34" charset="0"/>
              </a:rPr>
              <a:t>	</a:t>
            </a:r>
            <a:r>
              <a:rPr lang="en-US" sz="2800" b="1" dirty="0" smtClean="0">
                <a:latin typeface="Arial Black" panose="020B0A04020102020204" pitchFamily="34" charset="0"/>
              </a:rPr>
              <a:t>	void</a:t>
            </a:r>
            <a:endParaRPr lang="en-US" sz="2800" b="1" dirty="0" smtClean="0">
              <a:latin typeface="Arial Black" panose="020B0A04020102020204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Arial Black" panose="020B0A04020102020204" pitchFamily="34" charset="0"/>
              </a:rPr>
              <a:t>default	</a:t>
            </a:r>
            <a:r>
              <a:rPr lang="en-US" sz="2800" b="1" dirty="0" smtClean="0">
                <a:latin typeface="Arial Black" panose="020B0A04020102020204" pitchFamily="34" charset="0"/>
              </a:rPr>
              <a:t>	</a:t>
            </a:r>
            <a:r>
              <a:rPr lang="en-US" sz="2800" b="1" dirty="0" err="1" smtClean="0">
                <a:latin typeface="Arial Black" panose="020B0A04020102020204" pitchFamily="34" charset="0"/>
              </a:rPr>
              <a:t>goto</a:t>
            </a:r>
            <a:r>
              <a:rPr lang="en-US" sz="2800" b="1" dirty="0" smtClean="0">
                <a:latin typeface="Arial Black" panose="020B0A04020102020204" pitchFamily="34" charset="0"/>
              </a:rPr>
              <a:t>		</a:t>
            </a:r>
            <a:r>
              <a:rPr lang="en-US" sz="2800" b="1" dirty="0" smtClean="0">
                <a:latin typeface="Arial Black" panose="020B0A04020102020204" pitchFamily="34" charset="0"/>
              </a:rPr>
              <a:t>	</a:t>
            </a:r>
            <a:r>
              <a:rPr lang="en-US" sz="2800" b="1" dirty="0" err="1" smtClean="0">
                <a:latin typeface="Arial Black" panose="020B0A04020102020204" pitchFamily="34" charset="0"/>
              </a:rPr>
              <a:t>sizeof</a:t>
            </a:r>
            <a:r>
              <a:rPr lang="en-US" sz="2800" b="1" dirty="0" smtClean="0">
                <a:latin typeface="Arial Black" panose="020B0A04020102020204" pitchFamily="34" charset="0"/>
              </a:rPr>
              <a:t>		volatile</a:t>
            </a:r>
          </a:p>
          <a:p>
            <a:pPr>
              <a:buNone/>
            </a:pPr>
            <a:r>
              <a:rPr lang="en-US" sz="2800" b="1" dirty="0" smtClean="0">
                <a:latin typeface="Arial Black" panose="020B0A04020102020204" pitchFamily="34" charset="0"/>
              </a:rPr>
              <a:t>do		</a:t>
            </a:r>
            <a:r>
              <a:rPr lang="en-US" sz="2800" b="1" dirty="0" smtClean="0">
                <a:latin typeface="Arial Black" panose="020B0A04020102020204" pitchFamily="34" charset="0"/>
              </a:rPr>
              <a:t>	if</a:t>
            </a:r>
            <a:r>
              <a:rPr lang="en-US" sz="2800" b="1" dirty="0" smtClean="0">
                <a:latin typeface="Arial Black" panose="020B0A04020102020204" pitchFamily="34" charset="0"/>
              </a:rPr>
              <a:t>		</a:t>
            </a:r>
            <a:r>
              <a:rPr lang="en-US" sz="2800" b="1" dirty="0" smtClean="0">
                <a:latin typeface="Arial Black" panose="020B0A04020102020204" pitchFamily="34" charset="0"/>
              </a:rPr>
              <a:t>	    static</a:t>
            </a:r>
            <a:r>
              <a:rPr lang="en-US" sz="2800" b="1" dirty="0" smtClean="0">
                <a:latin typeface="Arial Black" panose="020B0A04020102020204" pitchFamily="34" charset="0"/>
              </a:rPr>
              <a:t>		while</a:t>
            </a:r>
            <a:endParaRPr lang="ta-IN" sz="28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61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Latha</vt:lpstr>
      <vt:lpstr>Trebuchet MS</vt:lpstr>
      <vt:lpstr>Wingdings 3</vt:lpstr>
      <vt:lpstr>Facet</vt:lpstr>
      <vt:lpstr>Keywords</vt:lpstr>
      <vt:lpstr>Keywords:-</vt:lpstr>
      <vt:lpstr>32 Keywords in C Language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</dc:title>
  <dc:creator>user</dc:creator>
  <cp:lastModifiedBy>user</cp:lastModifiedBy>
  <cp:revision>4</cp:revision>
  <dcterms:created xsi:type="dcterms:W3CDTF">2015-10-02T04:07:35Z</dcterms:created>
  <dcterms:modified xsi:type="dcterms:W3CDTF">2016-03-10T07:06:13Z</dcterms:modified>
</cp:coreProperties>
</file>