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006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7485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58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815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4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7382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8465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7958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674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8617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7115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0070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97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2418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8271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429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1B5B-F003-484E-8C42-71DA8AE2824C}" type="datetimeFigureOut">
              <a:rPr lang="ta-IN" smtClean="0"/>
              <a:pPr/>
              <a:t>10-03-2016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141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Generally Comments are used to provide the description about the Logic written in program. </a:t>
            </a:r>
          </a:p>
          <a:p>
            <a:r>
              <a:rPr lang="en-US" sz="2400" dirty="0" smtClean="0"/>
              <a:t>Comments are not display on output </a:t>
            </a:r>
            <a:r>
              <a:rPr lang="en-US" sz="2400" dirty="0" smtClean="0"/>
              <a:t>screen. When </a:t>
            </a:r>
            <a:r>
              <a:rPr lang="en-US" sz="2400" dirty="0" smtClean="0"/>
              <a:t>we are used the comments, then that specific part will be ignored by compiler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In 'C' language two types of comments are </a:t>
            </a:r>
            <a:r>
              <a:rPr lang="en-US" sz="2400" dirty="0" smtClean="0"/>
              <a:t>possible</a:t>
            </a:r>
            <a:endParaRPr lang="en-US" sz="2400" dirty="0" smtClean="0"/>
          </a:p>
          <a:p>
            <a:r>
              <a:rPr lang="en-US" sz="2400" dirty="0" smtClean="0"/>
              <a:t>Single </a:t>
            </a:r>
            <a:r>
              <a:rPr lang="en-US" sz="2400" dirty="0" smtClean="0"/>
              <a:t>line comments</a:t>
            </a:r>
          </a:p>
          <a:p>
            <a:r>
              <a:rPr lang="en-US" sz="2400" dirty="0" smtClean="0"/>
              <a:t>Multiple </a:t>
            </a:r>
            <a:r>
              <a:rPr lang="en-US" sz="2400" dirty="0" smtClean="0"/>
              <a:t>line comments</a:t>
            </a:r>
            <a:endParaRPr lang="ta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1.Single line comments:-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Single line comments can be provided by using / /....................</a:t>
            </a:r>
          </a:p>
          <a:p>
            <a:endParaRPr lang="en-US" sz="4400" dirty="0" smtClean="0"/>
          </a:p>
          <a:p>
            <a:endParaRPr lang="ta-IN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2.Multiple line comments:-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Multiple line comments can be provided by using /*......................*/</a:t>
            </a:r>
          </a:p>
          <a:p>
            <a:endParaRPr lang="ta-IN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89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Latha</vt:lpstr>
      <vt:lpstr>Wingdings 3</vt:lpstr>
      <vt:lpstr>Wisp</vt:lpstr>
      <vt:lpstr>Comments</vt:lpstr>
      <vt:lpstr>Comments:-</vt:lpstr>
      <vt:lpstr>1.Single line comments:-</vt:lpstr>
      <vt:lpstr>2.Multiple line comments:-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user</dc:creator>
  <cp:lastModifiedBy>user</cp:lastModifiedBy>
  <cp:revision>5</cp:revision>
  <dcterms:created xsi:type="dcterms:W3CDTF">2015-10-02T04:05:02Z</dcterms:created>
  <dcterms:modified xsi:type="dcterms:W3CDTF">2016-03-10T07:08:47Z</dcterms:modified>
</cp:coreProperties>
</file>