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78961A8-146B-4802-8EA4-71371E4BE9D4}" type="datetimeFigureOut">
              <a:rPr lang="ta-IN" smtClean="0"/>
              <a:t>15-09-2015</a:t>
            </a:fld>
            <a:endParaRPr lang="ta-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ta-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D91A90B-63DD-4FEC-9815-20831EDCB141}" type="slidenum">
              <a:rPr lang="ta-IN" smtClean="0"/>
              <a:t>‹#›</a:t>
            </a:fld>
            <a:endParaRPr lang="ta-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78961A8-146B-4802-8EA4-71371E4BE9D4}" type="datetimeFigureOut">
              <a:rPr lang="ta-IN" smtClean="0"/>
              <a:t>15-09-2015</a:t>
            </a:fld>
            <a:endParaRPr lang="ta-IN"/>
          </a:p>
        </p:txBody>
      </p:sp>
      <p:sp>
        <p:nvSpPr>
          <p:cNvPr id="5" name="Footer Placeholder 4"/>
          <p:cNvSpPr>
            <a:spLocks noGrp="1"/>
          </p:cNvSpPr>
          <p:nvPr>
            <p:ph type="ftr" sz="quarter" idx="11"/>
          </p:nvPr>
        </p:nvSpPr>
        <p:spPr/>
        <p:txBody>
          <a:bodyPr/>
          <a:lstStyle>
            <a:extLst/>
          </a:lstStyle>
          <a:p>
            <a:endParaRPr lang="ta-IN"/>
          </a:p>
        </p:txBody>
      </p:sp>
      <p:sp>
        <p:nvSpPr>
          <p:cNvPr id="6" name="Slide Number Placeholder 5"/>
          <p:cNvSpPr>
            <a:spLocks noGrp="1"/>
          </p:cNvSpPr>
          <p:nvPr>
            <p:ph type="sldNum" sz="quarter" idx="12"/>
          </p:nvPr>
        </p:nvSpPr>
        <p:spPr/>
        <p:txBody>
          <a:bodyPr/>
          <a:lstStyle>
            <a:extLst/>
          </a:lstStyle>
          <a:p>
            <a:fld id="{8D91A90B-63DD-4FEC-9815-20831EDCB141}" type="slidenum">
              <a:rPr lang="ta-IN" smtClean="0"/>
              <a:t>‹#›</a:t>
            </a:fld>
            <a:endParaRPr lang="ta-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78961A8-146B-4802-8EA4-71371E4BE9D4}" type="datetimeFigureOut">
              <a:rPr lang="ta-IN" smtClean="0"/>
              <a:t>15-09-2015</a:t>
            </a:fld>
            <a:endParaRPr lang="ta-IN"/>
          </a:p>
        </p:txBody>
      </p:sp>
      <p:sp>
        <p:nvSpPr>
          <p:cNvPr id="5" name="Footer Placeholder 4"/>
          <p:cNvSpPr>
            <a:spLocks noGrp="1"/>
          </p:cNvSpPr>
          <p:nvPr>
            <p:ph type="ftr" sz="quarter" idx="11"/>
          </p:nvPr>
        </p:nvSpPr>
        <p:spPr/>
        <p:txBody>
          <a:bodyPr/>
          <a:lstStyle>
            <a:extLst/>
          </a:lstStyle>
          <a:p>
            <a:endParaRPr lang="ta-IN"/>
          </a:p>
        </p:txBody>
      </p:sp>
      <p:sp>
        <p:nvSpPr>
          <p:cNvPr id="6" name="Slide Number Placeholder 5"/>
          <p:cNvSpPr>
            <a:spLocks noGrp="1"/>
          </p:cNvSpPr>
          <p:nvPr>
            <p:ph type="sldNum" sz="quarter" idx="12"/>
          </p:nvPr>
        </p:nvSpPr>
        <p:spPr/>
        <p:txBody>
          <a:bodyPr/>
          <a:lstStyle>
            <a:extLst/>
          </a:lstStyle>
          <a:p>
            <a:fld id="{8D91A90B-63DD-4FEC-9815-20831EDCB141}" type="slidenum">
              <a:rPr lang="ta-IN" smtClean="0"/>
              <a:t>‹#›</a:t>
            </a:fld>
            <a:endParaRPr lang="ta-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78961A8-146B-4802-8EA4-71371E4BE9D4}" type="datetimeFigureOut">
              <a:rPr lang="ta-IN" smtClean="0"/>
              <a:t>15-09-2015</a:t>
            </a:fld>
            <a:endParaRPr lang="ta-IN"/>
          </a:p>
        </p:txBody>
      </p:sp>
      <p:sp>
        <p:nvSpPr>
          <p:cNvPr id="5" name="Footer Placeholder 4"/>
          <p:cNvSpPr>
            <a:spLocks noGrp="1"/>
          </p:cNvSpPr>
          <p:nvPr>
            <p:ph type="ftr" sz="quarter" idx="11"/>
          </p:nvPr>
        </p:nvSpPr>
        <p:spPr/>
        <p:txBody>
          <a:bodyPr/>
          <a:lstStyle>
            <a:extLst/>
          </a:lstStyle>
          <a:p>
            <a:endParaRPr lang="ta-IN"/>
          </a:p>
        </p:txBody>
      </p:sp>
      <p:sp>
        <p:nvSpPr>
          <p:cNvPr id="6" name="Slide Number Placeholder 5"/>
          <p:cNvSpPr>
            <a:spLocks noGrp="1"/>
          </p:cNvSpPr>
          <p:nvPr>
            <p:ph type="sldNum" sz="quarter" idx="12"/>
          </p:nvPr>
        </p:nvSpPr>
        <p:spPr/>
        <p:txBody>
          <a:bodyPr/>
          <a:lstStyle>
            <a:extLst/>
          </a:lstStyle>
          <a:p>
            <a:fld id="{8D91A90B-63DD-4FEC-9815-20831EDCB141}" type="slidenum">
              <a:rPr lang="ta-IN" smtClean="0"/>
              <a:t>‹#›</a:t>
            </a:fld>
            <a:endParaRPr lang="ta-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78961A8-146B-4802-8EA4-71371E4BE9D4}" type="datetimeFigureOut">
              <a:rPr lang="ta-IN" smtClean="0"/>
              <a:t>15-09-2015</a:t>
            </a:fld>
            <a:endParaRPr lang="ta-IN"/>
          </a:p>
        </p:txBody>
      </p:sp>
      <p:sp>
        <p:nvSpPr>
          <p:cNvPr id="5" name="Footer Placeholder 4"/>
          <p:cNvSpPr>
            <a:spLocks noGrp="1"/>
          </p:cNvSpPr>
          <p:nvPr>
            <p:ph type="ftr" sz="quarter" idx="11"/>
          </p:nvPr>
        </p:nvSpPr>
        <p:spPr/>
        <p:txBody>
          <a:bodyPr/>
          <a:lstStyle>
            <a:extLst/>
          </a:lstStyle>
          <a:p>
            <a:endParaRPr lang="ta-IN"/>
          </a:p>
        </p:txBody>
      </p:sp>
      <p:sp>
        <p:nvSpPr>
          <p:cNvPr id="6" name="Slide Number Placeholder 5"/>
          <p:cNvSpPr>
            <a:spLocks noGrp="1"/>
          </p:cNvSpPr>
          <p:nvPr>
            <p:ph type="sldNum" sz="quarter" idx="12"/>
          </p:nvPr>
        </p:nvSpPr>
        <p:spPr/>
        <p:txBody>
          <a:bodyPr/>
          <a:lstStyle>
            <a:extLst/>
          </a:lstStyle>
          <a:p>
            <a:fld id="{8D91A90B-63DD-4FEC-9815-20831EDCB141}" type="slidenum">
              <a:rPr lang="ta-IN" smtClean="0"/>
              <a:t>‹#›</a:t>
            </a:fld>
            <a:endParaRPr lang="ta-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78961A8-146B-4802-8EA4-71371E4BE9D4}" type="datetimeFigureOut">
              <a:rPr lang="ta-IN" smtClean="0"/>
              <a:t>15-09-2015</a:t>
            </a:fld>
            <a:endParaRPr lang="ta-IN"/>
          </a:p>
        </p:txBody>
      </p:sp>
      <p:sp>
        <p:nvSpPr>
          <p:cNvPr id="6" name="Footer Placeholder 5"/>
          <p:cNvSpPr>
            <a:spLocks noGrp="1"/>
          </p:cNvSpPr>
          <p:nvPr>
            <p:ph type="ftr" sz="quarter" idx="11"/>
          </p:nvPr>
        </p:nvSpPr>
        <p:spPr/>
        <p:txBody>
          <a:bodyPr/>
          <a:lstStyle>
            <a:extLst/>
          </a:lstStyle>
          <a:p>
            <a:endParaRPr lang="ta-IN"/>
          </a:p>
        </p:txBody>
      </p:sp>
      <p:sp>
        <p:nvSpPr>
          <p:cNvPr id="7" name="Slide Number Placeholder 6"/>
          <p:cNvSpPr>
            <a:spLocks noGrp="1"/>
          </p:cNvSpPr>
          <p:nvPr>
            <p:ph type="sldNum" sz="quarter" idx="12"/>
          </p:nvPr>
        </p:nvSpPr>
        <p:spPr/>
        <p:txBody>
          <a:bodyPr/>
          <a:lstStyle>
            <a:extLst/>
          </a:lstStyle>
          <a:p>
            <a:fld id="{8D91A90B-63DD-4FEC-9815-20831EDCB141}" type="slidenum">
              <a:rPr lang="ta-IN" smtClean="0"/>
              <a:t>‹#›</a:t>
            </a:fld>
            <a:endParaRPr lang="ta-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78961A8-146B-4802-8EA4-71371E4BE9D4}" type="datetimeFigureOut">
              <a:rPr lang="ta-IN" smtClean="0"/>
              <a:t>15-09-2015</a:t>
            </a:fld>
            <a:endParaRPr lang="ta-IN"/>
          </a:p>
        </p:txBody>
      </p:sp>
      <p:sp>
        <p:nvSpPr>
          <p:cNvPr id="8" name="Footer Placeholder 7"/>
          <p:cNvSpPr>
            <a:spLocks noGrp="1"/>
          </p:cNvSpPr>
          <p:nvPr>
            <p:ph type="ftr" sz="quarter" idx="11"/>
          </p:nvPr>
        </p:nvSpPr>
        <p:spPr/>
        <p:txBody>
          <a:bodyPr/>
          <a:lstStyle>
            <a:extLst/>
          </a:lstStyle>
          <a:p>
            <a:endParaRPr lang="ta-IN"/>
          </a:p>
        </p:txBody>
      </p:sp>
      <p:sp>
        <p:nvSpPr>
          <p:cNvPr id="9" name="Slide Number Placeholder 8"/>
          <p:cNvSpPr>
            <a:spLocks noGrp="1"/>
          </p:cNvSpPr>
          <p:nvPr>
            <p:ph type="sldNum" sz="quarter" idx="12"/>
          </p:nvPr>
        </p:nvSpPr>
        <p:spPr/>
        <p:txBody>
          <a:bodyPr/>
          <a:lstStyle>
            <a:extLst/>
          </a:lstStyle>
          <a:p>
            <a:fld id="{8D91A90B-63DD-4FEC-9815-20831EDCB141}" type="slidenum">
              <a:rPr lang="ta-IN" smtClean="0"/>
              <a:t>‹#›</a:t>
            </a:fld>
            <a:endParaRPr lang="ta-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78961A8-146B-4802-8EA4-71371E4BE9D4}" type="datetimeFigureOut">
              <a:rPr lang="ta-IN" smtClean="0"/>
              <a:t>15-09-2015</a:t>
            </a:fld>
            <a:endParaRPr lang="ta-IN"/>
          </a:p>
        </p:txBody>
      </p:sp>
      <p:sp>
        <p:nvSpPr>
          <p:cNvPr id="4" name="Footer Placeholder 3"/>
          <p:cNvSpPr>
            <a:spLocks noGrp="1"/>
          </p:cNvSpPr>
          <p:nvPr>
            <p:ph type="ftr" sz="quarter" idx="11"/>
          </p:nvPr>
        </p:nvSpPr>
        <p:spPr/>
        <p:txBody>
          <a:bodyPr/>
          <a:lstStyle>
            <a:extLst/>
          </a:lstStyle>
          <a:p>
            <a:endParaRPr lang="ta-IN"/>
          </a:p>
        </p:txBody>
      </p:sp>
      <p:sp>
        <p:nvSpPr>
          <p:cNvPr id="5" name="Slide Number Placeholder 4"/>
          <p:cNvSpPr>
            <a:spLocks noGrp="1"/>
          </p:cNvSpPr>
          <p:nvPr>
            <p:ph type="sldNum" sz="quarter" idx="12"/>
          </p:nvPr>
        </p:nvSpPr>
        <p:spPr/>
        <p:txBody>
          <a:bodyPr/>
          <a:lstStyle>
            <a:extLst/>
          </a:lstStyle>
          <a:p>
            <a:fld id="{8D91A90B-63DD-4FEC-9815-20831EDCB141}" type="slidenum">
              <a:rPr lang="ta-IN" smtClean="0"/>
              <a:t>‹#›</a:t>
            </a:fld>
            <a:endParaRPr lang="ta-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78961A8-146B-4802-8EA4-71371E4BE9D4}" type="datetimeFigureOut">
              <a:rPr lang="ta-IN" smtClean="0"/>
              <a:t>15-09-2015</a:t>
            </a:fld>
            <a:endParaRPr lang="ta-IN"/>
          </a:p>
        </p:txBody>
      </p:sp>
      <p:sp>
        <p:nvSpPr>
          <p:cNvPr id="3" name="Footer Placeholder 2"/>
          <p:cNvSpPr>
            <a:spLocks noGrp="1"/>
          </p:cNvSpPr>
          <p:nvPr>
            <p:ph type="ftr" sz="quarter" idx="11"/>
          </p:nvPr>
        </p:nvSpPr>
        <p:spPr/>
        <p:txBody>
          <a:bodyPr/>
          <a:lstStyle>
            <a:extLst/>
          </a:lstStyle>
          <a:p>
            <a:endParaRPr lang="ta-IN"/>
          </a:p>
        </p:txBody>
      </p:sp>
      <p:sp>
        <p:nvSpPr>
          <p:cNvPr id="4" name="Slide Number Placeholder 3"/>
          <p:cNvSpPr>
            <a:spLocks noGrp="1"/>
          </p:cNvSpPr>
          <p:nvPr>
            <p:ph type="sldNum" sz="quarter" idx="12"/>
          </p:nvPr>
        </p:nvSpPr>
        <p:spPr/>
        <p:txBody>
          <a:bodyPr/>
          <a:lstStyle>
            <a:extLst/>
          </a:lstStyle>
          <a:p>
            <a:fld id="{8D91A90B-63DD-4FEC-9815-20831EDCB141}" type="slidenum">
              <a:rPr lang="ta-IN" smtClean="0"/>
              <a:t>‹#›</a:t>
            </a:fld>
            <a:endParaRPr lang="ta-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78961A8-146B-4802-8EA4-71371E4BE9D4}" type="datetimeFigureOut">
              <a:rPr lang="ta-IN" smtClean="0"/>
              <a:t>15-09-2015</a:t>
            </a:fld>
            <a:endParaRPr lang="ta-IN"/>
          </a:p>
        </p:txBody>
      </p:sp>
      <p:sp>
        <p:nvSpPr>
          <p:cNvPr id="6" name="Footer Placeholder 5"/>
          <p:cNvSpPr>
            <a:spLocks noGrp="1"/>
          </p:cNvSpPr>
          <p:nvPr>
            <p:ph type="ftr" sz="quarter" idx="11"/>
          </p:nvPr>
        </p:nvSpPr>
        <p:spPr/>
        <p:txBody>
          <a:bodyPr/>
          <a:lstStyle>
            <a:extLst/>
          </a:lstStyle>
          <a:p>
            <a:endParaRPr lang="ta-IN"/>
          </a:p>
        </p:txBody>
      </p:sp>
      <p:sp>
        <p:nvSpPr>
          <p:cNvPr id="7" name="Slide Number Placeholder 6"/>
          <p:cNvSpPr>
            <a:spLocks noGrp="1"/>
          </p:cNvSpPr>
          <p:nvPr>
            <p:ph type="sldNum" sz="quarter" idx="12"/>
          </p:nvPr>
        </p:nvSpPr>
        <p:spPr/>
        <p:txBody>
          <a:bodyPr/>
          <a:lstStyle>
            <a:extLst/>
          </a:lstStyle>
          <a:p>
            <a:fld id="{8D91A90B-63DD-4FEC-9815-20831EDCB141}" type="slidenum">
              <a:rPr lang="ta-IN" smtClean="0"/>
              <a:t>‹#›</a:t>
            </a:fld>
            <a:endParaRPr lang="ta-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78961A8-146B-4802-8EA4-71371E4BE9D4}" type="datetimeFigureOut">
              <a:rPr lang="ta-IN" smtClean="0"/>
              <a:t>15-09-2015</a:t>
            </a:fld>
            <a:endParaRPr lang="ta-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ta-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D91A90B-63DD-4FEC-9815-20831EDCB141}" type="slidenum">
              <a:rPr lang="ta-IN" smtClean="0"/>
              <a:t>‹#›</a:t>
            </a:fld>
            <a:endParaRPr lang="ta-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78961A8-146B-4802-8EA4-71371E4BE9D4}" type="datetimeFigureOut">
              <a:rPr lang="ta-IN" smtClean="0"/>
              <a:t>15-09-2015</a:t>
            </a:fld>
            <a:endParaRPr lang="ta-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ta-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D91A90B-63DD-4FEC-9815-20831EDCB141}" type="slidenum">
              <a:rPr lang="ta-IN" smtClean="0"/>
              <a:t>‹#›</a:t>
            </a:fld>
            <a:endParaRPr lang="ta-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STRUCTURES</a:t>
            </a:r>
            <a:endParaRPr lang="ta-IN" dirty="0"/>
          </a:p>
        </p:txBody>
      </p:sp>
      <p:sp>
        <p:nvSpPr>
          <p:cNvPr id="3" name="Subtitle 2"/>
          <p:cNvSpPr>
            <a:spLocks noGrp="1"/>
          </p:cNvSpPr>
          <p:nvPr>
            <p:ph type="subTitle" idx="1"/>
          </p:nvPr>
        </p:nvSpPr>
        <p:spPr/>
        <p:txBody>
          <a:bodyPr/>
          <a:lstStyle/>
          <a:p>
            <a:r>
              <a:rPr lang="en-US" dirty="0" smtClean="0"/>
              <a:t>PRESENTED BY S.R.ZAMEER</a:t>
            </a:r>
            <a:endParaRPr lang="ta-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Data Structure is a way of collecting and </a:t>
            </a:r>
            <a:r>
              <a:rPr lang="en-US" dirty="0" err="1" smtClean="0"/>
              <a:t>organising</a:t>
            </a:r>
            <a:r>
              <a:rPr lang="en-US" dirty="0" smtClean="0"/>
              <a:t> data in such a way that we can perform operations on these data in an effective way. Data Structures is about rendering data elements in terms of some relationship, for better organization and storage. For example, we have data player's name "</a:t>
            </a:r>
            <a:r>
              <a:rPr lang="en-US" dirty="0" err="1" smtClean="0"/>
              <a:t>Virat</a:t>
            </a:r>
            <a:r>
              <a:rPr lang="en-US" dirty="0" smtClean="0"/>
              <a:t>" and age 26. Here "</a:t>
            </a:r>
            <a:r>
              <a:rPr lang="en-US" dirty="0" err="1" smtClean="0"/>
              <a:t>Virat</a:t>
            </a:r>
            <a:r>
              <a:rPr lang="en-US" dirty="0" smtClean="0"/>
              <a:t>" is of </a:t>
            </a:r>
            <a:r>
              <a:rPr lang="en-US" b="1" dirty="0" smtClean="0"/>
              <a:t>String</a:t>
            </a:r>
            <a:r>
              <a:rPr lang="en-US" dirty="0" smtClean="0"/>
              <a:t> data type and 26 is of </a:t>
            </a:r>
            <a:r>
              <a:rPr lang="en-US" b="1" dirty="0" smtClean="0"/>
              <a:t>integer</a:t>
            </a:r>
            <a:r>
              <a:rPr lang="en-US" dirty="0" smtClean="0"/>
              <a:t> data type.</a:t>
            </a:r>
            <a:endParaRPr lang="ta-IN" dirty="0"/>
          </a:p>
        </p:txBody>
      </p:sp>
      <p:sp>
        <p:nvSpPr>
          <p:cNvPr id="3" name="Title 2"/>
          <p:cNvSpPr>
            <a:spLocks noGrp="1"/>
          </p:cNvSpPr>
          <p:nvPr>
            <p:ph type="title"/>
          </p:nvPr>
        </p:nvSpPr>
        <p:spPr/>
        <p:txBody>
          <a:bodyPr>
            <a:normAutofit/>
          </a:bodyPr>
          <a:lstStyle/>
          <a:p>
            <a:r>
              <a:rPr lang="en-US" dirty="0" smtClean="0"/>
              <a:t>Introduction to Data </a:t>
            </a:r>
            <a:r>
              <a:rPr lang="en-US" dirty="0" smtClean="0"/>
              <a:t>Structures</a:t>
            </a:r>
            <a:endParaRPr lang="ta-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can organize this data as a record like </a:t>
            </a:r>
            <a:r>
              <a:rPr lang="en-US" b="1" dirty="0" smtClean="0"/>
              <a:t>Player</a:t>
            </a:r>
            <a:r>
              <a:rPr lang="en-US" dirty="0" smtClean="0"/>
              <a:t> record. Now we can collect and store player's records in a file or database as a data structure. For example: "</a:t>
            </a:r>
            <a:r>
              <a:rPr lang="en-US" dirty="0" err="1" smtClean="0"/>
              <a:t>Dhoni</a:t>
            </a:r>
            <a:r>
              <a:rPr lang="en-US" dirty="0" smtClean="0"/>
              <a:t>" 30, "</a:t>
            </a:r>
            <a:r>
              <a:rPr lang="en-US" dirty="0" err="1" smtClean="0"/>
              <a:t>Gambhir</a:t>
            </a:r>
            <a:r>
              <a:rPr lang="en-US" dirty="0" smtClean="0"/>
              <a:t>" 31, "</a:t>
            </a:r>
            <a:r>
              <a:rPr lang="en-US" dirty="0" err="1" smtClean="0"/>
              <a:t>Sehwag</a:t>
            </a:r>
            <a:r>
              <a:rPr lang="en-US" dirty="0" smtClean="0"/>
              <a:t>" 33</a:t>
            </a:r>
          </a:p>
          <a:p>
            <a:r>
              <a:rPr lang="en-US" dirty="0" smtClean="0"/>
              <a:t>In simple language, Data Structures are structures programmed to store ordered data, so that various operations can be performed on it easily.</a:t>
            </a:r>
          </a:p>
          <a:p>
            <a:endParaRPr lang="ta-IN" dirty="0"/>
          </a:p>
        </p:txBody>
      </p:sp>
      <p:sp>
        <p:nvSpPr>
          <p:cNvPr id="3" name="Title 2"/>
          <p:cNvSpPr>
            <a:spLocks noGrp="1"/>
          </p:cNvSpPr>
          <p:nvPr>
            <p:ph type="title"/>
          </p:nvPr>
        </p:nvSpPr>
        <p:spPr/>
        <p:txBody>
          <a:bodyPr/>
          <a:lstStyle/>
          <a:p>
            <a:r>
              <a:rPr lang="en-US" dirty="0" smtClean="0"/>
              <a:t>CONTD….</a:t>
            </a:r>
            <a:endParaRPr lang="ta-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A</a:t>
            </a:r>
            <a:r>
              <a:rPr lang="en-US" dirty="0" smtClean="0"/>
              <a:t>nything </a:t>
            </a:r>
            <a:r>
              <a:rPr lang="en-US" dirty="0" smtClean="0"/>
              <a:t>that can store data can be called as a data </a:t>
            </a:r>
            <a:r>
              <a:rPr lang="en-US" dirty="0" smtClean="0"/>
              <a:t>structure</a:t>
            </a:r>
            <a:r>
              <a:rPr lang="en-US" dirty="0" smtClean="0"/>
              <a:t>, hence Integer, Float, Boolean, Char etc, all are data structures. They are known </a:t>
            </a:r>
            <a:r>
              <a:rPr lang="en-US" dirty="0" smtClean="0"/>
              <a:t>as</a:t>
            </a:r>
            <a:r>
              <a:rPr lang="en-US" dirty="0" smtClean="0"/>
              <a:t> </a:t>
            </a:r>
            <a:r>
              <a:rPr lang="en-US" b="1" dirty="0" smtClean="0"/>
              <a:t>Primitive Data Structures</a:t>
            </a:r>
            <a:r>
              <a:rPr lang="en-US" dirty="0" smtClean="0"/>
              <a:t>.</a:t>
            </a:r>
          </a:p>
          <a:p>
            <a:r>
              <a:rPr lang="en-US" dirty="0" smtClean="0"/>
              <a:t>Then we also have some complex Data Structures, which are used to store large and connected data. Some example of </a:t>
            </a:r>
            <a:r>
              <a:rPr lang="en-US" b="1" dirty="0" smtClean="0"/>
              <a:t>Abstract Data Structure</a:t>
            </a:r>
            <a:r>
              <a:rPr lang="en-US" dirty="0" smtClean="0"/>
              <a:t> are :</a:t>
            </a:r>
          </a:p>
          <a:p>
            <a:r>
              <a:rPr lang="en-US" dirty="0" smtClean="0"/>
              <a:t>Linked List</a:t>
            </a:r>
          </a:p>
          <a:p>
            <a:r>
              <a:rPr lang="en-US" dirty="0" smtClean="0"/>
              <a:t>Tree</a:t>
            </a:r>
          </a:p>
          <a:p>
            <a:r>
              <a:rPr lang="en-US" dirty="0" smtClean="0"/>
              <a:t>Graph</a:t>
            </a:r>
          </a:p>
          <a:p>
            <a:r>
              <a:rPr lang="en-US" dirty="0" smtClean="0"/>
              <a:t>Stack, Queue etc.</a:t>
            </a:r>
          </a:p>
          <a:p>
            <a:endParaRPr lang="ta-IN" dirty="0"/>
          </a:p>
        </p:txBody>
      </p:sp>
      <p:sp>
        <p:nvSpPr>
          <p:cNvPr id="3" name="Title 2"/>
          <p:cNvSpPr>
            <a:spLocks noGrp="1"/>
          </p:cNvSpPr>
          <p:nvPr>
            <p:ph type="title"/>
          </p:nvPr>
        </p:nvSpPr>
        <p:spPr/>
        <p:txBody>
          <a:bodyPr>
            <a:normAutofit/>
          </a:bodyPr>
          <a:lstStyle/>
          <a:p>
            <a:r>
              <a:rPr lang="en-US" dirty="0" smtClean="0"/>
              <a:t>Basic types of Data </a:t>
            </a:r>
            <a:r>
              <a:rPr lang="en-US" dirty="0" smtClean="0"/>
              <a:t>Structures</a:t>
            </a:r>
            <a:endParaRPr lang="ta-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roduction to Data Structures"/>
          <p:cNvPicPr>
            <a:picLocks noChangeAspect="1" noChangeArrowheads="1"/>
          </p:cNvPicPr>
          <p:nvPr/>
        </p:nvPicPr>
        <p:blipFill>
          <a:blip r:embed="rId2"/>
          <a:srcRect l="832" b="12791"/>
          <a:stretch>
            <a:fillRect/>
          </a:stretch>
        </p:blipFill>
        <p:spPr bwMode="auto">
          <a:xfrm>
            <a:off x="228600" y="685800"/>
            <a:ext cx="8698833" cy="57150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An algorithm is a finite set of instructions or logic, written in order, to accomplish a certain predefined task. Algorithm is not the complete code or program, it is just the core logic(solution) of a problem, which can be expressed either as an informal high level description as </a:t>
            </a:r>
            <a:r>
              <a:rPr lang="en-US" b="1" dirty="0" err="1" smtClean="0"/>
              <a:t>pseudocode</a:t>
            </a:r>
            <a:r>
              <a:rPr lang="en-US" dirty="0" smtClean="0"/>
              <a:t> or using a </a:t>
            </a:r>
            <a:r>
              <a:rPr lang="en-US" b="1" dirty="0" smtClean="0"/>
              <a:t>flowchart</a:t>
            </a:r>
            <a:r>
              <a:rPr lang="en-US" dirty="0" smtClean="0"/>
              <a:t>.</a:t>
            </a:r>
            <a:endParaRPr lang="ta-IN" dirty="0"/>
          </a:p>
        </p:txBody>
      </p:sp>
      <p:sp>
        <p:nvSpPr>
          <p:cNvPr id="3" name="Title 2"/>
          <p:cNvSpPr>
            <a:spLocks noGrp="1"/>
          </p:cNvSpPr>
          <p:nvPr>
            <p:ph type="title"/>
          </p:nvPr>
        </p:nvSpPr>
        <p:spPr/>
        <p:txBody>
          <a:bodyPr>
            <a:normAutofit/>
          </a:bodyPr>
          <a:lstStyle/>
          <a:p>
            <a:r>
              <a:rPr lang="en-US" dirty="0" smtClean="0"/>
              <a:t>What is Algorithm </a:t>
            </a:r>
            <a:r>
              <a:rPr lang="en-US" dirty="0" smtClean="0"/>
              <a:t>?</a:t>
            </a:r>
            <a:endParaRPr lang="ta-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An algorithm is said to be efficient and fast, if it takes less time to execute and consumes less memory space. The performance of an algorithm is measured on the basis of following properties :</a:t>
            </a:r>
          </a:p>
          <a:p>
            <a:r>
              <a:rPr lang="en-US" dirty="0" smtClean="0"/>
              <a:t>Time Complexity</a:t>
            </a:r>
          </a:p>
          <a:p>
            <a:r>
              <a:rPr lang="en-US" dirty="0" smtClean="0"/>
              <a:t>Space Complexity</a:t>
            </a:r>
          </a:p>
          <a:p>
            <a:pPr>
              <a:buNone/>
            </a:pPr>
            <a:endParaRPr lang="ta-IN" dirty="0"/>
          </a:p>
        </p:txBody>
      </p:sp>
      <p:sp>
        <p:nvSpPr>
          <p:cNvPr id="3" name="Title 2"/>
          <p:cNvSpPr>
            <a:spLocks noGrp="1"/>
          </p:cNvSpPr>
          <p:nvPr>
            <p:ph type="title"/>
          </p:nvPr>
        </p:nvSpPr>
        <p:spPr/>
        <p:txBody>
          <a:bodyPr/>
          <a:lstStyle/>
          <a:p>
            <a:r>
              <a:rPr lang="en-US" dirty="0" smtClean="0"/>
              <a:t>CONTD….</a:t>
            </a:r>
            <a:endParaRPr lang="ta-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Its the amount of memory space required by the algorithm, during the course of its execution. Space complexity must be taken seriously for multi-user systems and in situations where limited memory is available.</a:t>
            </a:r>
            <a:endParaRPr lang="ta-IN" dirty="0"/>
          </a:p>
        </p:txBody>
      </p:sp>
      <p:sp>
        <p:nvSpPr>
          <p:cNvPr id="3" name="Title 2"/>
          <p:cNvSpPr>
            <a:spLocks noGrp="1"/>
          </p:cNvSpPr>
          <p:nvPr>
            <p:ph type="title"/>
          </p:nvPr>
        </p:nvSpPr>
        <p:spPr/>
        <p:txBody>
          <a:bodyPr>
            <a:normAutofit/>
          </a:bodyPr>
          <a:lstStyle/>
          <a:p>
            <a:r>
              <a:rPr lang="en-US" dirty="0" smtClean="0"/>
              <a:t>Space </a:t>
            </a:r>
            <a:r>
              <a:rPr lang="en-US" dirty="0" smtClean="0"/>
              <a:t>Complexity</a:t>
            </a:r>
            <a:endParaRPr lang="ta-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Time Complexity is a way to represent the amount of time needed by the program to run to completion.</a:t>
            </a:r>
            <a:endParaRPr lang="ta-IN" dirty="0"/>
          </a:p>
        </p:txBody>
      </p:sp>
      <p:sp>
        <p:nvSpPr>
          <p:cNvPr id="3" name="Title 2"/>
          <p:cNvSpPr>
            <a:spLocks noGrp="1"/>
          </p:cNvSpPr>
          <p:nvPr>
            <p:ph type="title"/>
          </p:nvPr>
        </p:nvSpPr>
        <p:spPr/>
        <p:txBody>
          <a:bodyPr>
            <a:normAutofit/>
          </a:bodyPr>
          <a:lstStyle/>
          <a:p>
            <a:r>
              <a:rPr lang="en-US" dirty="0" smtClean="0"/>
              <a:t>Time </a:t>
            </a:r>
            <a:r>
              <a:rPr lang="en-US" dirty="0" smtClean="0"/>
              <a:t>Complexity</a:t>
            </a:r>
            <a:endParaRPr lang="ta-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20</TotalTime>
  <Words>285</Words>
  <Application>Microsoft Office PowerPoint</Application>
  <PresentationFormat>On-screen Show (4:3)</PresentationFormat>
  <Paragraphs>24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Concourse</vt:lpstr>
      <vt:lpstr>DATA STRUCTURES</vt:lpstr>
      <vt:lpstr>Introduction to Data Structures</vt:lpstr>
      <vt:lpstr>CONTD….</vt:lpstr>
      <vt:lpstr>Basic types of Data Structures</vt:lpstr>
      <vt:lpstr>Slide 5</vt:lpstr>
      <vt:lpstr>What is Algorithm ?</vt:lpstr>
      <vt:lpstr>CONTD….</vt:lpstr>
      <vt:lpstr>Space Complexity</vt:lpstr>
      <vt:lpstr>Time Complexity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user</dc:creator>
  <cp:lastModifiedBy>user</cp:lastModifiedBy>
  <cp:revision>3</cp:revision>
  <dcterms:created xsi:type="dcterms:W3CDTF">2015-09-15T16:05:49Z</dcterms:created>
  <dcterms:modified xsi:type="dcterms:W3CDTF">2015-09-15T16:26:21Z</dcterms:modified>
</cp:coreProperties>
</file>