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19" name="Footer Placeholder 18"/>
          <p:cNvSpPr>
            <a:spLocks noGrp="1"/>
          </p:cNvSpPr>
          <p:nvPr>
            <p:ph type="ftr" sz="quarter" idx="11"/>
          </p:nvPr>
        </p:nvSpPr>
        <p:spPr/>
        <p:txBody>
          <a:bodyPr/>
          <a:lstStyle/>
          <a:p>
            <a:endParaRPr lang="ta-IN"/>
          </a:p>
        </p:txBody>
      </p:sp>
      <p:sp>
        <p:nvSpPr>
          <p:cNvPr id="27" name="Slide Number Placeholder 26"/>
          <p:cNvSpPr>
            <a:spLocks noGrp="1"/>
          </p:cNvSpPr>
          <p:nvPr>
            <p:ph type="sldNum" sz="quarter" idx="12"/>
          </p:nvPr>
        </p:nvSpPr>
        <p:spPr/>
        <p:txBody>
          <a:bodyPr/>
          <a:lstStyle/>
          <a:p>
            <a:fld id="{0E672154-871B-45D1-B8B9-FB2AD39C8EA5}" type="slidenum">
              <a:rPr lang="ta-IN" smtClean="0"/>
              <a:pPr/>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5" name="Footer Placeholder 4"/>
          <p:cNvSpPr>
            <a:spLocks noGrp="1"/>
          </p:cNvSpPr>
          <p:nvPr>
            <p:ph type="ftr" sz="quarter" idx="11"/>
          </p:nvPr>
        </p:nvSpPr>
        <p:spPr/>
        <p:txBody>
          <a:bodyPr/>
          <a:lstStyle/>
          <a:p>
            <a:endParaRPr lang="ta-IN"/>
          </a:p>
        </p:txBody>
      </p:sp>
      <p:sp>
        <p:nvSpPr>
          <p:cNvPr id="6" name="Slide Number Placeholder 5"/>
          <p:cNvSpPr>
            <a:spLocks noGrp="1"/>
          </p:cNvSpPr>
          <p:nvPr>
            <p:ph type="sldNum" sz="quarter" idx="12"/>
          </p:nvPr>
        </p:nvSpPr>
        <p:spPr/>
        <p:txBody>
          <a:bodyPr/>
          <a:lstStyle/>
          <a:p>
            <a:fld id="{0E672154-871B-45D1-B8B9-FB2AD39C8EA5}" type="slidenum">
              <a:rPr lang="ta-IN" smtClean="0"/>
              <a:pPr/>
              <a:t>‹#›</a:t>
            </a:fld>
            <a:endParaRPr lang="ta-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8" name="Footer Placeholder 7"/>
          <p:cNvSpPr>
            <a:spLocks noGrp="1"/>
          </p:cNvSpPr>
          <p:nvPr>
            <p:ph type="ftr" sz="quarter" idx="11"/>
          </p:nvPr>
        </p:nvSpPr>
        <p:spPr/>
        <p:txBody>
          <a:bodyPr/>
          <a:lstStyle/>
          <a:p>
            <a:endParaRPr lang="ta-IN"/>
          </a:p>
        </p:txBody>
      </p:sp>
      <p:sp>
        <p:nvSpPr>
          <p:cNvPr id="9" name="Slide Number Placeholder 8"/>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8" name="Slide Number Placeholder 7"/>
          <p:cNvSpPr>
            <a:spLocks noGrp="1"/>
          </p:cNvSpPr>
          <p:nvPr>
            <p:ph type="sldNum" sz="quarter" idx="11"/>
          </p:nvPr>
        </p:nvSpPr>
        <p:spPr/>
        <p:txBody>
          <a:bodyPr/>
          <a:lstStyle/>
          <a:p>
            <a:fld id="{0E672154-871B-45D1-B8B9-FB2AD39C8EA5}" type="slidenum">
              <a:rPr lang="ta-IN" smtClean="0"/>
              <a:pPr/>
              <a:t>‹#›</a:t>
            </a:fld>
            <a:endParaRPr lang="ta-IN"/>
          </a:p>
        </p:txBody>
      </p:sp>
      <p:sp>
        <p:nvSpPr>
          <p:cNvPr id="9" name="Footer Placeholder 8"/>
          <p:cNvSpPr>
            <a:spLocks noGrp="1"/>
          </p:cNvSpPr>
          <p:nvPr>
            <p:ph type="ftr" sz="quarter" idx="12"/>
          </p:nvPr>
        </p:nvSpPr>
        <p:spPr/>
        <p:txBody>
          <a:bodyPr/>
          <a:lstStyle/>
          <a:p>
            <a:endParaRPr lang="ta-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3" name="Footer Placeholder 2"/>
          <p:cNvSpPr>
            <a:spLocks noGrp="1"/>
          </p:cNvSpPr>
          <p:nvPr>
            <p:ph type="ftr" sz="quarter" idx="11"/>
          </p:nvPr>
        </p:nvSpPr>
        <p:spPr/>
        <p:txBody>
          <a:bodyPr/>
          <a:lstStyle/>
          <a:p>
            <a:endParaRPr lang="ta-IN"/>
          </a:p>
        </p:txBody>
      </p:sp>
      <p:sp>
        <p:nvSpPr>
          <p:cNvPr id="4" name="Slide Number Placeholder 3"/>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1FE44F-8E9A-49EC-9896-6E07C26B459A}" type="datetimeFigureOut">
              <a:rPr lang="ta-IN" smtClean="0"/>
              <a:pPr/>
              <a:t>18-09-2015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a:xfrm>
            <a:off x="8156448" y="6422064"/>
            <a:ext cx="762000" cy="365125"/>
          </a:xfrm>
        </p:spPr>
        <p:txBody>
          <a:bodyPr/>
          <a:lstStyle/>
          <a:p>
            <a:fld id="{0E672154-871B-45D1-B8B9-FB2AD39C8EA5}" type="slidenum">
              <a:rPr lang="ta-IN" smtClean="0"/>
              <a:pPr/>
              <a:t>‹#›</a:t>
            </a:fld>
            <a:endParaRPr lang="ta-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41FE44F-8E9A-49EC-9896-6E07C26B459A}" type="datetimeFigureOut">
              <a:rPr lang="ta-IN" smtClean="0"/>
              <a:pPr/>
              <a:t>18-09-2015</a:t>
            </a:fld>
            <a:endParaRPr lang="ta-IN"/>
          </a:p>
        </p:txBody>
      </p:sp>
      <p:sp>
        <p:nvSpPr>
          <p:cNvPr id="6" name="Footer Placeholder 5"/>
          <p:cNvSpPr>
            <a:spLocks noGrp="1"/>
          </p:cNvSpPr>
          <p:nvPr>
            <p:ph type="ftr" sz="quarter" idx="11"/>
          </p:nvPr>
        </p:nvSpPr>
        <p:spPr/>
        <p:txBody>
          <a:bodyPr/>
          <a:lstStyle/>
          <a:p>
            <a:endParaRPr lang="ta-IN"/>
          </a:p>
        </p:txBody>
      </p:sp>
      <p:sp>
        <p:nvSpPr>
          <p:cNvPr id="7" name="Slide Number Placeholder 6"/>
          <p:cNvSpPr>
            <a:spLocks noGrp="1"/>
          </p:cNvSpPr>
          <p:nvPr>
            <p:ph type="sldNum" sz="quarter" idx="12"/>
          </p:nvPr>
        </p:nvSpPr>
        <p:spPr/>
        <p:txBody>
          <a:bodyPr/>
          <a:lstStyle/>
          <a:p>
            <a:fld id="{0E672154-871B-45D1-B8B9-FB2AD39C8EA5}" type="slidenum">
              <a:rPr lang="ta-IN" smtClean="0"/>
              <a:pPr/>
              <a:t>‹#›</a:t>
            </a:fld>
            <a:endParaRPr lang="ta-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41FE44F-8E9A-49EC-9896-6E07C26B459A}" type="datetimeFigureOut">
              <a:rPr lang="ta-IN" smtClean="0"/>
              <a:pPr/>
              <a:t>18-09-2015</a:t>
            </a:fld>
            <a:endParaRPr lang="ta-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ta-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E672154-871B-45D1-B8B9-FB2AD39C8EA5}" type="slidenum">
              <a:rPr lang="ta-IN" smtClean="0"/>
              <a:pPr/>
              <a:t>‹#›</a:t>
            </a:fld>
            <a:endParaRPr lang="ta-IN"/>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Bubble Sorting</a:t>
            </a:r>
            <a:br>
              <a:rPr smtClean="0"/>
            </a:b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Bubble Sort</a:t>
            </a:r>
            <a:endParaRPr lang="ta-IN" b="1" dirty="0"/>
          </a:p>
        </p:txBody>
      </p:sp>
      <p:sp>
        <p:nvSpPr>
          <p:cNvPr id="3" name="Content Placeholder 2"/>
          <p:cNvSpPr>
            <a:spLocks noGrp="1"/>
          </p:cNvSpPr>
          <p:nvPr>
            <p:ph idx="1"/>
          </p:nvPr>
        </p:nvSpPr>
        <p:spPr/>
        <p:txBody>
          <a:bodyPr>
            <a:normAutofit fontScale="92500" lnSpcReduction="10000"/>
          </a:bodyPr>
          <a:lstStyle/>
          <a:p>
            <a:r>
              <a:rPr lang="en-US" b="1" dirty="0" smtClean="0"/>
              <a:t>Bubble Sort</a:t>
            </a:r>
            <a:r>
              <a:rPr lang="en-US" dirty="0" smtClean="0"/>
              <a:t> is an algorithm which is used to sort </a:t>
            </a:r>
            <a:r>
              <a:rPr lang="en-US" b="1" dirty="0" smtClean="0"/>
              <a:t>N</a:t>
            </a:r>
            <a:r>
              <a:rPr lang="en-US" dirty="0" smtClean="0"/>
              <a:t> elements that are given in a memory for </a:t>
            </a:r>
            <a:r>
              <a:rPr lang="en-US" dirty="0" err="1" smtClean="0"/>
              <a:t>eg</a:t>
            </a:r>
            <a:r>
              <a:rPr lang="en-US" dirty="0" smtClean="0"/>
              <a:t>: an Array with </a:t>
            </a:r>
            <a:r>
              <a:rPr lang="en-US" b="1" dirty="0" smtClean="0"/>
              <a:t>N</a:t>
            </a:r>
            <a:r>
              <a:rPr lang="en-US" dirty="0" smtClean="0"/>
              <a:t> number of elements. Bubble Sort compares all the element one by one and sort them based on their values.</a:t>
            </a:r>
          </a:p>
          <a:p>
            <a:r>
              <a:rPr lang="en-US" dirty="0" smtClean="0"/>
              <a:t>It is called Bubble sort, because with each iteration the smaller element in the list bubbles up towards the first place, just like a water bubble rises up to the water surface.</a:t>
            </a:r>
          </a:p>
          <a:p>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idx="1"/>
          </p:nvPr>
        </p:nvSpPr>
        <p:spPr/>
        <p:txBody>
          <a:bodyPr/>
          <a:lstStyle/>
          <a:p>
            <a:r>
              <a:rPr lang="en-US" dirty="0" smtClean="0"/>
              <a:t>Sorting takes place by stepping through all the data items one-by-one in pairs and comparing adjacent data items and swapping each pair that is out of order.</a:t>
            </a:r>
          </a:p>
          <a:p>
            <a:endParaRPr lang="ta-IN" dirty="0"/>
          </a:p>
        </p:txBody>
      </p:sp>
      <p:pic>
        <p:nvPicPr>
          <p:cNvPr id="1026" name="Picture 2" descr="Bubble Sort for Data Structures"/>
          <p:cNvPicPr>
            <a:picLocks noChangeAspect="1" noChangeArrowheads="1"/>
          </p:cNvPicPr>
          <p:nvPr/>
        </p:nvPicPr>
        <p:blipFill>
          <a:blip r:embed="rId2"/>
          <a:srcRect/>
          <a:stretch>
            <a:fillRect/>
          </a:stretch>
        </p:blipFill>
        <p:spPr bwMode="auto">
          <a:xfrm>
            <a:off x="1343025" y="3505200"/>
            <a:ext cx="6124575" cy="3276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Sorting using Bubble Sort Algorithm</a:t>
            </a:r>
            <a:endParaRPr lang="ta-IN" dirty="0"/>
          </a:p>
        </p:txBody>
      </p:sp>
      <p:sp>
        <p:nvSpPr>
          <p:cNvPr id="3" name="Content Placeholder 2"/>
          <p:cNvSpPr>
            <a:spLocks noGrp="1"/>
          </p:cNvSpPr>
          <p:nvPr>
            <p:ph idx="1"/>
          </p:nvPr>
        </p:nvSpPr>
        <p:spPr>
          <a:xfrm>
            <a:off x="457200" y="1600200"/>
            <a:ext cx="7467600" cy="5029200"/>
          </a:xfrm>
        </p:spPr>
        <p:txBody>
          <a:bodyPr>
            <a:normAutofit fontScale="62500" lnSpcReduction="20000"/>
          </a:bodyPr>
          <a:lstStyle/>
          <a:p>
            <a:r>
              <a:rPr lang="en-US" dirty="0" smtClean="0"/>
              <a:t>Let's consider an array with values {5, 1, 6, 2, 4, 3}</a:t>
            </a:r>
          </a:p>
          <a:p>
            <a:pPr>
              <a:buNone/>
            </a:pPr>
            <a:r>
              <a:rPr lang="en-US" dirty="0" smtClean="0"/>
              <a:t>	</a:t>
            </a:r>
            <a:r>
              <a:rPr lang="en-US" dirty="0" err="1" smtClean="0"/>
              <a:t>int</a:t>
            </a:r>
            <a:r>
              <a:rPr lang="en-US" dirty="0" smtClean="0"/>
              <a:t> a[6] = {5, 1, 6, 2, 4, 3}; </a:t>
            </a:r>
          </a:p>
          <a:p>
            <a:pPr>
              <a:buNone/>
            </a:pPr>
            <a:r>
              <a:rPr lang="en-US" dirty="0" smtClean="0"/>
              <a:t>	</a:t>
            </a:r>
            <a:r>
              <a:rPr lang="en-US" dirty="0" err="1" smtClean="0"/>
              <a:t>int</a:t>
            </a:r>
            <a:r>
              <a:rPr lang="en-US" dirty="0" smtClean="0"/>
              <a:t> </a:t>
            </a:r>
            <a:r>
              <a:rPr lang="en-US" dirty="0" err="1" smtClean="0"/>
              <a:t>i</a:t>
            </a:r>
            <a:r>
              <a:rPr lang="en-US" dirty="0" smtClean="0"/>
              <a:t>, j</a:t>
            </a:r>
            <a:r>
              <a:rPr lang="en-US" smtClean="0"/>
              <a:t>, </a:t>
            </a:r>
            <a:r>
              <a:rPr lang="en-US" smtClean="0"/>
              <a:t>temp</a:t>
            </a:r>
            <a:r>
              <a:rPr lang="en-US" dirty="0" smtClean="0"/>
              <a:t>;</a:t>
            </a:r>
          </a:p>
          <a:p>
            <a:pPr>
              <a:buNone/>
            </a:pPr>
            <a:r>
              <a:rPr lang="en-US" dirty="0" smtClean="0"/>
              <a:t> 	for(</a:t>
            </a:r>
            <a:r>
              <a:rPr lang="en-US" dirty="0" err="1" smtClean="0"/>
              <a:t>i</a:t>
            </a:r>
            <a:r>
              <a:rPr lang="en-US" dirty="0" smtClean="0"/>
              <a:t>=0; </a:t>
            </a:r>
            <a:r>
              <a:rPr lang="en-US" dirty="0" err="1" smtClean="0"/>
              <a:t>i</a:t>
            </a:r>
            <a:r>
              <a:rPr lang="en-US" dirty="0" smtClean="0"/>
              <a:t>&lt;6, </a:t>
            </a:r>
            <a:r>
              <a:rPr lang="en-US" dirty="0" err="1" smtClean="0"/>
              <a:t>i</a:t>
            </a:r>
            <a:r>
              <a:rPr lang="en-US" dirty="0" smtClean="0"/>
              <a:t>++) </a:t>
            </a:r>
          </a:p>
          <a:p>
            <a:pPr>
              <a:buNone/>
            </a:pPr>
            <a:r>
              <a:rPr lang="en-US" dirty="0" smtClean="0"/>
              <a:t>	{	 </a:t>
            </a:r>
          </a:p>
          <a:p>
            <a:pPr>
              <a:buNone/>
            </a:pPr>
            <a:r>
              <a:rPr lang="en-US" dirty="0" smtClean="0"/>
              <a:t>	for(j=0; j&lt;6-i-1; j++) </a:t>
            </a:r>
          </a:p>
          <a:p>
            <a:pPr>
              <a:buNone/>
            </a:pPr>
            <a:r>
              <a:rPr lang="en-US" dirty="0" smtClean="0"/>
              <a:t>	{</a:t>
            </a:r>
          </a:p>
          <a:p>
            <a:pPr>
              <a:buNone/>
            </a:pPr>
            <a:r>
              <a:rPr lang="en-US" dirty="0" smtClean="0"/>
              <a:t>	 if( a[j] &gt; a[j+1]) </a:t>
            </a:r>
          </a:p>
          <a:p>
            <a:pPr>
              <a:buNone/>
            </a:pPr>
            <a:r>
              <a:rPr lang="en-US" dirty="0" smtClean="0"/>
              <a:t>	{</a:t>
            </a:r>
          </a:p>
          <a:p>
            <a:pPr>
              <a:buNone/>
            </a:pPr>
            <a:r>
              <a:rPr lang="en-US" dirty="0" smtClean="0"/>
              <a:t>	 temp = a[j]; </a:t>
            </a:r>
          </a:p>
          <a:p>
            <a:pPr>
              <a:buNone/>
            </a:pPr>
            <a:r>
              <a:rPr lang="en-US" dirty="0" smtClean="0"/>
              <a:t>	a[j] = a[j+1]; </a:t>
            </a:r>
          </a:p>
          <a:p>
            <a:pPr>
              <a:buNone/>
            </a:pPr>
            <a:r>
              <a:rPr lang="en-US" dirty="0" smtClean="0"/>
              <a:t>	a[j+1] = temp; </a:t>
            </a:r>
          </a:p>
          <a:p>
            <a:pPr>
              <a:buNone/>
            </a:pPr>
            <a:r>
              <a:rPr lang="en-US" dirty="0" smtClean="0"/>
              <a:t>	}</a:t>
            </a:r>
          </a:p>
          <a:p>
            <a:pPr>
              <a:buNone/>
            </a:pPr>
            <a:r>
              <a:rPr lang="en-US" dirty="0" smtClean="0"/>
              <a:t>	 }</a:t>
            </a:r>
          </a:p>
          <a:p>
            <a:pPr>
              <a:buNone/>
            </a:pPr>
            <a:r>
              <a:rPr lang="en-US" dirty="0" smtClean="0"/>
              <a:t>	 }</a:t>
            </a:r>
          </a:p>
          <a:p>
            <a:pPr>
              <a:buNone/>
            </a:pPr>
            <a:r>
              <a:rPr lang="en-US" dirty="0" smtClean="0"/>
              <a:t> //now you can print the sorted array after this</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idx="1"/>
          </p:nvPr>
        </p:nvSpPr>
        <p:spPr/>
        <p:txBody>
          <a:bodyPr>
            <a:normAutofit fontScale="85000" lnSpcReduction="10000"/>
          </a:bodyPr>
          <a:lstStyle/>
          <a:p>
            <a:r>
              <a:rPr lang="en-US" dirty="0" smtClean="0"/>
              <a:t>Above is the algorithm, to sort an array using Bubble Sort. Although the above logic will sort and unsorted array, still the above algorithm isn't efficient and can be enhanced further. Because as per the above logic, the for loop will keep going for six iterations even if the array gets sorted after the second iteration.</a:t>
            </a:r>
          </a:p>
          <a:p>
            <a:r>
              <a:rPr lang="en-US" dirty="0" smtClean="0"/>
              <a:t>Hence we can insert a flag and can keep checking whether swapping of elements is taking place or not. If no swapping is taking place that means the array is sorted and we can jump out of the for loop.</a:t>
            </a:r>
          </a:p>
          <a:p>
            <a:endParaRPr lang="ta-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t>
            </a:r>
            <a:endParaRPr lang="ta-IN"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pPr>
              <a:buNone/>
            </a:pPr>
            <a:r>
              <a:rPr lang="en-US" dirty="0" err="1" smtClean="0"/>
              <a:t>int</a:t>
            </a:r>
            <a:r>
              <a:rPr lang="en-US" dirty="0" smtClean="0"/>
              <a:t> a[6] = {5, 1, 6, 2, 4, 3}; </a:t>
            </a:r>
          </a:p>
          <a:p>
            <a:pPr>
              <a:buNone/>
            </a:pPr>
            <a:r>
              <a:rPr lang="en-US" dirty="0" err="1" smtClean="0"/>
              <a:t>int</a:t>
            </a:r>
            <a:r>
              <a:rPr lang="en-US" dirty="0" smtClean="0"/>
              <a:t> </a:t>
            </a:r>
            <a:r>
              <a:rPr lang="en-US" dirty="0" err="1" smtClean="0"/>
              <a:t>i</a:t>
            </a:r>
            <a:r>
              <a:rPr lang="en-US" dirty="0" smtClean="0"/>
              <a:t>, j, temp; </a:t>
            </a:r>
          </a:p>
          <a:p>
            <a:pPr>
              <a:buNone/>
            </a:pPr>
            <a:r>
              <a:rPr lang="en-US" dirty="0" smtClean="0"/>
              <a:t>for(</a:t>
            </a:r>
            <a:r>
              <a:rPr lang="en-US" dirty="0" err="1" smtClean="0"/>
              <a:t>i</a:t>
            </a:r>
            <a:r>
              <a:rPr lang="en-US" dirty="0" smtClean="0"/>
              <a:t>=0; </a:t>
            </a:r>
            <a:r>
              <a:rPr lang="en-US" dirty="0" err="1" smtClean="0"/>
              <a:t>i</a:t>
            </a:r>
            <a:r>
              <a:rPr lang="en-US" dirty="0" smtClean="0"/>
              <a:t>&lt;6, </a:t>
            </a:r>
            <a:r>
              <a:rPr lang="en-US" dirty="0" err="1" smtClean="0"/>
              <a:t>i</a:t>
            </a:r>
            <a:r>
              <a:rPr lang="en-US" dirty="0" smtClean="0"/>
              <a:t>++) </a:t>
            </a:r>
          </a:p>
          <a:p>
            <a:pPr>
              <a:buNone/>
            </a:pPr>
            <a:r>
              <a:rPr lang="en-US" dirty="0" smtClean="0"/>
              <a:t>{</a:t>
            </a:r>
          </a:p>
          <a:p>
            <a:pPr>
              <a:buNone/>
            </a:pPr>
            <a:r>
              <a:rPr lang="en-US" dirty="0" smtClean="0"/>
              <a:t> for(j=0; j&lt;6-i-1; j++) </a:t>
            </a:r>
          </a:p>
          <a:p>
            <a:pPr>
              <a:buNone/>
            </a:pPr>
            <a:r>
              <a:rPr lang="en-US" dirty="0" smtClean="0"/>
              <a:t>{</a:t>
            </a:r>
          </a:p>
          <a:p>
            <a:pPr>
              <a:buNone/>
            </a:pPr>
            <a:r>
              <a:rPr lang="en-US" dirty="0" smtClean="0"/>
              <a:t> </a:t>
            </a:r>
            <a:r>
              <a:rPr lang="en-US" dirty="0" err="1" smtClean="0"/>
              <a:t>int</a:t>
            </a:r>
            <a:r>
              <a:rPr lang="en-US" dirty="0" smtClean="0"/>
              <a:t> flag = 0; //taking a flag variable </a:t>
            </a:r>
          </a:p>
          <a:p>
            <a:pPr>
              <a:buNone/>
            </a:pPr>
            <a:r>
              <a:rPr lang="en-US" dirty="0" smtClean="0"/>
              <a:t> if( a[j] &gt; a[j+1]) </a:t>
            </a:r>
          </a:p>
          <a:p>
            <a:pPr>
              <a:buNone/>
            </a:pPr>
            <a:r>
              <a:rPr lang="en-US" dirty="0" smtClean="0"/>
              <a:t> { </a:t>
            </a:r>
          </a:p>
          <a:p>
            <a:pPr>
              <a:buNone/>
            </a:pPr>
            <a:r>
              <a:rPr lang="en-US" dirty="0" smtClean="0"/>
              <a:t> temp = a[j]; </a:t>
            </a:r>
          </a:p>
          <a:p>
            <a:pPr>
              <a:buNone/>
            </a:pPr>
            <a:r>
              <a:rPr lang="en-US" dirty="0" smtClean="0"/>
              <a:t> a[j] = a[j+1]; </a:t>
            </a:r>
          </a:p>
          <a:p>
            <a:pPr>
              <a:buNone/>
            </a:pPr>
            <a:r>
              <a:rPr lang="en-US" dirty="0" smtClean="0"/>
              <a:t> a[j+1] = temp;</a:t>
            </a:r>
          </a:p>
          <a:p>
            <a:pPr>
              <a:buNone/>
            </a:pPr>
            <a:r>
              <a:rPr lang="en-US" dirty="0" smtClean="0"/>
              <a:t>  flag = 1; //setting flag as 1, if swapping occurs </a:t>
            </a:r>
          </a:p>
          <a:p>
            <a:pPr>
              <a:buNone/>
            </a:pPr>
            <a:r>
              <a:rPr lang="en-US" dirty="0" smtClean="0"/>
              <a:t>  } </a:t>
            </a:r>
          </a:p>
          <a:p>
            <a:pPr>
              <a:buNone/>
            </a:pPr>
            <a:r>
              <a:rPr lang="en-US" dirty="0" smtClean="0"/>
              <a:t>  } </a:t>
            </a:r>
          </a:p>
          <a:p>
            <a:pPr>
              <a:buNone/>
            </a:pPr>
            <a:r>
              <a:rPr lang="en-US" dirty="0" smtClean="0"/>
              <a:t> if(!flag) //breaking out of for loop if no swapping takes place </a:t>
            </a:r>
          </a:p>
          <a:p>
            <a:pPr>
              <a:buNone/>
            </a:pPr>
            <a:r>
              <a:rPr lang="en-US" dirty="0" smtClean="0"/>
              <a:t> { break; </a:t>
            </a:r>
          </a:p>
          <a:p>
            <a:pPr>
              <a:buNone/>
            </a:pPr>
            <a:r>
              <a:rPr lang="en-US" dirty="0" smtClean="0"/>
              <a:t> } </a:t>
            </a:r>
          </a:p>
          <a:p>
            <a:pPr>
              <a:buNone/>
            </a:pPr>
            <a:r>
              <a:rPr lang="en-US" dirty="0" smtClean="0"/>
              <a:t> }</a:t>
            </a:r>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ta-IN" dirty="0"/>
          </a:p>
        </p:txBody>
      </p:sp>
      <p:sp>
        <p:nvSpPr>
          <p:cNvPr id="3" name="Content Placeholder 2"/>
          <p:cNvSpPr>
            <a:spLocks noGrp="1"/>
          </p:cNvSpPr>
          <p:nvPr>
            <p:ph idx="1"/>
          </p:nvPr>
        </p:nvSpPr>
        <p:spPr>
          <a:xfrm>
            <a:off x="457200" y="1524000"/>
            <a:ext cx="7467600" cy="4525963"/>
          </a:xfrm>
        </p:spPr>
        <p:txBody>
          <a:bodyPr/>
          <a:lstStyle/>
          <a:p>
            <a:r>
              <a:rPr lang="en-US" dirty="0" smtClean="0"/>
              <a:t>In the above code, if in a complete single cycle of j iteration(inner for loop), no swapping takes place, and flag remains 0, then we will break out of the for loops, because the array has already been sorted.</a:t>
            </a:r>
            <a:endParaRPr lang="ta-IN"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TotalTime>
  <Words>337</Words>
  <Application>Microsoft Office PowerPoint</Application>
  <PresentationFormat>On-screen Show (4:3)</PresentationFormat>
  <Paragraphs>49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Bubble Sorting </vt:lpstr>
      <vt:lpstr>Bubble Sort</vt:lpstr>
      <vt:lpstr>Contd….</vt:lpstr>
      <vt:lpstr>Sorting using Bubble Sort Algorithm</vt:lpstr>
      <vt:lpstr>Contd…</vt:lpstr>
      <vt:lpstr>Ex:-</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Sorting</dc:title>
  <dc:creator>user</dc:creator>
  <cp:lastModifiedBy>user</cp:lastModifiedBy>
  <cp:revision>4</cp:revision>
  <dcterms:created xsi:type="dcterms:W3CDTF">2015-09-16T04:56:40Z</dcterms:created>
  <dcterms:modified xsi:type="dcterms:W3CDTF">2015-09-18T09:18:58Z</dcterms:modified>
</cp:coreProperties>
</file>