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B75400-235F-483D-B950-3691D21BAA00}" type="datetimeFigureOut">
              <a:rPr lang="ta-IN" smtClean="0"/>
              <a:pPr/>
              <a:t>18-09-2015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a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7A938F9-1153-49D7-8D79-9D9940205BDE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Insertion Sorting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a simple Sorting algorithm which sorts the array by shifting elements one by one. Following are some of the important characteristics of Insertion Sort.</a:t>
            </a:r>
          </a:p>
          <a:p>
            <a:r>
              <a:rPr lang="en-US" dirty="0" smtClean="0"/>
              <a:t>It has one of the simplest implementation</a:t>
            </a:r>
          </a:p>
          <a:p>
            <a:r>
              <a:rPr lang="en-US" dirty="0" smtClean="0"/>
              <a:t>It is efficient for smaller data sets, but very inefficient for larger lists.</a:t>
            </a:r>
          </a:p>
          <a:p>
            <a:r>
              <a:rPr lang="en-US" dirty="0" smtClean="0"/>
              <a:t>Insertion Sort is adaptive, that means it reduces its total number of steps if given a partially sorted list, hence it increases its efficiency.</a:t>
            </a:r>
          </a:p>
          <a:p>
            <a:r>
              <a:rPr lang="en-US" dirty="0" smtClean="0"/>
              <a:t>It is better than Selection Sort and Bubble Sort algorithms.</a:t>
            </a:r>
          </a:p>
          <a:p>
            <a:r>
              <a:rPr lang="en-US" dirty="0" smtClean="0"/>
              <a:t>Its space complexity is less, like Bubble Sorting, </a:t>
            </a:r>
            <a:r>
              <a:rPr lang="en-US" dirty="0" smtClean="0"/>
              <a:t>insertion </a:t>
            </a:r>
            <a:r>
              <a:rPr lang="en-US" dirty="0" smtClean="0"/>
              <a:t>sort also requires a single additional memory space.</a:t>
            </a:r>
          </a:p>
          <a:p>
            <a:r>
              <a:rPr lang="en-US" dirty="0" smtClean="0"/>
              <a:t>It is </a:t>
            </a:r>
            <a:r>
              <a:rPr lang="en-US" b="1" dirty="0" smtClean="0"/>
              <a:t>Stable</a:t>
            </a:r>
            <a:r>
              <a:rPr lang="en-US" dirty="0" smtClean="0"/>
              <a:t>, as it does not change the relative order of elements with equal keys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a-IN" dirty="0"/>
          </a:p>
        </p:txBody>
      </p:sp>
      <p:pic>
        <p:nvPicPr>
          <p:cNvPr id="1026" name="Picture 2" descr="Example for Stable s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325249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Insertion Sorting Works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a-IN" dirty="0"/>
          </a:p>
        </p:txBody>
      </p:sp>
      <p:pic>
        <p:nvPicPr>
          <p:cNvPr id="40962" name="Picture 2" descr="Insertion SOrting in Data Structur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2133600"/>
            <a:ext cx="8988425" cy="4441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Sorting using Insertion Sort Algorithm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a[6] = {5, 1, 6, 2, 4, 3};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j, key; 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&lt;6;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key = a[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>
              <a:buNone/>
            </a:pPr>
            <a:r>
              <a:rPr lang="en-US" dirty="0" smtClean="0"/>
              <a:t> j = i-1; </a:t>
            </a:r>
          </a:p>
          <a:p>
            <a:pPr>
              <a:buNone/>
            </a:pPr>
            <a:r>
              <a:rPr lang="en-US" dirty="0" smtClean="0"/>
              <a:t>while(j&gt;=0 &amp;&amp; key &lt; a[j])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a[j+1] = a[j]; </a:t>
            </a:r>
          </a:p>
          <a:p>
            <a:pPr>
              <a:buNone/>
            </a:pPr>
            <a:r>
              <a:rPr lang="en-US" dirty="0" smtClean="0"/>
              <a:t>j--;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a[j+1] = key;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lets, understand the above simple insertion sort algorithm. We took an array with 6 integers. We took a variable </a:t>
            </a:r>
            <a:r>
              <a:rPr lang="en-US" b="1" dirty="0" smtClean="0"/>
              <a:t>key</a:t>
            </a:r>
            <a:r>
              <a:rPr lang="en-US" dirty="0" smtClean="0"/>
              <a:t>, in which we put each element of the array, in each pass, starting from the second element, that is </a:t>
            </a:r>
            <a:r>
              <a:rPr lang="en-US" b="1" dirty="0" smtClean="0"/>
              <a:t>a[1]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using the while loop, we iterate, until </a:t>
            </a:r>
            <a:r>
              <a:rPr lang="en-US" b="1" dirty="0" smtClean="0"/>
              <a:t>j</a:t>
            </a:r>
            <a:r>
              <a:rPr lang="en-US" dirty="0" smtClean="0"/>
              <a:t> becomes equal to zero or we find an element which is greater than </a:t>
            </a:r>
            <a:r>
              <a:rPr lang="en-US" b="1" dirty="0" smtClean="0"/>
              <a:t>key</a:t>
            </a:r>
            <a:r>
              <a:rPr lang="en-US" dirty="0" smtClean="0"/>
              <a:t>, and then we insert the key at that position.</a:t>
            </a:r>
          </a:p>
          <a:p>
            <a:r>
              <a:rPr lang="en-US" dirty="0" smtClean="0"/>
              <a:t>In the above array, first we pick 1 as key, we compare it with 5(element before 1), 1 is smaller than 5, we shift 1 before 5. Then we pick 6, and compare it with 5 and 1, no shifting this time. Then 2 becomes the key and is compared with, 6 and 5, and then 2 is placed after 1. And this goes on, until complete array gets sorted.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216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Insertion Sorting</vt:lpstr>
      <vt:lpstr>Insertion Sorting</vt:lpstr>
      <vt:lpstr>Insertion Sorting</vt:lpstr>
      <vt:lpstr>How Insertion Sorting Works</vt:lpstr>
      <vt:lpstr>Sorting using Insertion Sort Algorithm</vt:lpstr>
      <vt:lpstr>Explaining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Sorting</dc:title>
  <dc:creator>user</dc:creator>
  <cp:lastModifiedBy>user</cp:lastModifiedBy>
  <cp:revision>4</cp:revision>
  <dcterms:created xsi:type="dcterms:W3CDTF">2015-09-16T05:11:07Z</dcterms:created>
  <dcterms:modified xsi:type="dcterms:W3CDTF">2015-09-18T09:24:49Z</dcterms:modified>
</cp:coreProperties>
</file>