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7DDBE8F-6318-4321-A0EB-56260CC76ACB}" type="datetimeFigureOut">
              <a:rPr lang="ta-IN" smtClean="0"/>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A3029D70-13FA-4417-8E68-5479E55606FB}" type="slidenum">
              <a:rPr lang="ta-IN" smtClean="0"/>
              <a:t>‹#›</a:t>
            </a:fld>
            <a:endParaRPr lang="ta-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DDBE8F-6318-4321-A0EB-56260CC76ACB}" type="datetimeFigureOut">
              <a:rPr lang="ta-IN" smtClean="0"/>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A3029D70-13FA-4417-8E68-5479E55606FB}"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DDBE8F-6318-4321-A0EB-56260CC76ACB}" type="datetimeFigureOut">
              <a:rPr lang="ta-IN" smtClean="0"/>
              <a:t>16-09-2015</a:t>
            </a:fld>
            <a:endParaRPr lang="ta-IN"/>
          </a:p>
        </p:txBody>
      </p:sp>
      <p:sp>
        <p:nvSpPr>
          <p:cNvPr id="5" name="Footer Placeholder 4"/>
          <p:cNvSpPr>
            <a:spLocks noGrp="1"/>
          </p:cNvSpPr>
          <p:nvPr>
            <p:ph type="ftr" sz="quarter" idx="11"/>
          </p:nvPr>
        </p:nvSpPr>
        <p:spPr>
          <a:xfrm>
            <a:off x="2640597" y="6377459"/>
            <a:ext cx="3836404" cy="365125"/>
          </a:xfrm>
        </p:spPr>
        <p:txBody>
          <a:bodyPr/>
          <a:lstStyle/>
          <a:p>
            <a:endParaRPr lang="ta-IN"/>
          </a:p>
        </p:txBody>
      </p:sp>
      <p:sp>
        <p:nvSpPr>
          <p:cNvPr id="6" name="Slide Number Placeholder 5"/>
          <p:cNvSpPr>
            <a:spLocks noGrp="1"/>
          </p:cNvSpPr>
          <p:nvPr>
            <p:ph type="sldNum" sz="quarter" idx="12"/>
          </p:nvPr>
        </p:nvSpPr>
        <p:spPr/>
        <p:txBody>
          <a:bodyPr/>
          <a:lstStyle/>
          <a:p>
            <a:fld id="{A3029D70-13FA-4417-8E68-5479E55606FB}"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DDBE8F-6318-4321-A0EB-56260CC76ACB}" type="datetimeFigureOut">
              <a:rPr lang="ta-IN" smtClean="0"/>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A3029D70-13FA-4417-8E68-5479E55606FB}"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7DDBE8F-6318-4321-A0EB-56260CC76ACB}" type="datetimeFigureOut">
              <a:rPr lang="ta-IN" smtClean="0"/>
              <a:t>16-09-2015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A3029D70-13FA-4417-8E68-5479E55606FB}" type="slidenum">
              <a:rPr lang="ta-IN" smtClean="0"/>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7DDBE8F-6318-4321-A0EB-56260CC76ACB}" type="datetimeFigureOut">
              <a:rPr lang="ta-IN" smtClean="0"/>
              <a:t>16-09-2015</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A3029D70-13FA-4417-8E68-5479E55606FB}"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7DDBE8F-6318-4321-A0EB-56260CC76ACB}" type="datetimeFigureOut">
              <a:rPr lang="ta-IN" smtClean="0"/>
              <a:t>16-09-2015</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A3029D70-13FA-4417-8E68-5479E55606FB}"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7DDBE8F-6318-4321-A0EB-56260CC76ACB}" type="datetimeFigureOut">
              <a:rPr lang="ta-IN" smtClean="0"/>
              <a:t>16-09-2015</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A3029D70-13FA-4417-8E68-5479E55606FB}"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DBE8F-6318-4321-A0EB-56260CC76ACB}" type="datetimeFigureOut">
              <a:rPr lang="ta-IN" smtClean="0"/>
              <a:t>16-09-2015</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A3029D70-13FA-4417-8E68-5479E55606FB}" type="slidenum">
              <a:rPr lang="ta-IN" smtClean="0"/>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7DDBE8F-6318-4321-A0EB-56260CC76ACB}" type="datetimeFigureOut">
              <a:rPr lang="ta-IN" smtClean="0"/>
              <a:t>16-09-2015</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A3029D70-13FA-4417-8E68-5479E55606FB}" type="slidenum">
              <a:rPr lang="ta-IN" smtClean="0"/>
              <a:t>‹#›</a:t>
            </a:fld>
            <a:endParaRPr lang="ta-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7DDBE8F-6318-4321-A0EB-56260CC76ACB}" type="datetimeFigureOut">
              <a:rPr lang="ta-IN" smtClean="0"/>
              <a:t>16-09-2015</a:t>
            </a:fld>
            <a:endParaRPr lang="ta-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ta-IN"/>
          </a:p>
        </p:txBody>
      </p:sp>
      <p:sp>
        <p:nvSpPr>
          <p:cNvPr id="7" name="Slide Number Placeholder 6"/>
          <p:cNvSpPr>
            <a:spLocks noGrp="1"/>
          </p:cNvSpPr>
          <p:nvPr>
            <p:ph type="sldNum" sz="quarter" idx="12"/>
          </p:nvPr>
        </p:nvSpPr>
        <p:spPr>
          <a:xfrm>
            <a:off x="8339328" y="1170432"/>
            <a:ext cx="733864" cy="201168"/>
          </a:xfrm>
        </p:spPr>
        <p:txBody>
          <a:bodyPr/>
          <a:lstStyle/>
          <a:p>
            <a:fld id="{A3029D70-13FA-4417-8E68-5479E55606FB}" type="slidenum">
              <a:rPr lang="ta-IN" smtClean="0"/>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7DDBE8F-6318-4321-A0EB-56260CC76ACB}" type="datetimeFigureOut">
              <a:rPr lang="ta-IN" smtClean="0"/>
              <a:t>16-09-2015</a:t>
            </a:fld>
            <a:endParaRPr lang="ta-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ta-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3029D70-13FA-4417-8E68-5479E55606FB}" type="slidenum">
              <a:rPr lang="ta-IN" smtClean="0"/>
              <a:t>‹#›</a:t>
            </a:fld>
            <a:endParaRPr lang="ta-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Selection </a:t>
            </a:r>
            <a:r>
              <a:rPr lang="en-US" b="1" dirty="0" smtClean="0"/>
              <a:t>Sorting</a:t>
            </a:r>
            <a:endParaRPr lang="ta-IN" dirty="0"/>
          </a:p>
        </p:txBody>
      </p:sp>
      <p:sp>
        <p:nvSpPr>
          <p:cNvPr id="3" name="Subtitle 2"/>
          <p:cNvSpPr>
            <a:spLocks noGrp="1"/>
          </p:cNvSpPr>
          <p:nvPr>
            <p:ph type="subTitle" idx="1"/>
          </p:nvPr>
        </p:nvSpPr>
        <p:spPr/>
        <p:txBody>
          <a:bodyPr/>
          <a:lstStyle/>
          <a:p>
            <a:r>
              <a:rPr lang="en-US" dirty="0" smtClean="0"/>
              <a:t>Presented by </a:t>
            </a:r>
            <a:r>
              <a:rPr lang="en-US" dirty="0" err="1" smtClean="0"/>
              <a:t>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Selection </a:t>
            </a:r>
            <a:r>
              <a:rPr lang="en-US" dirty="0" smtClean="0"/>
              <a:t>Sorting</a:t>
            </a:r>
            <a:endParaRPr lang="ta-IN" dirty="0"/>
          </a:p>
        </p:txBody>
      </p:sp>
      <p:sp>
        <p:nvSpPr>
          <p:cNvPr id="3" name="Content Placeholder 2"/>
          <p:cNvSpPr>
            <a:spLocks noGrp="1"/>
          </p:cNvSpPr>
          <p:nvPr>
            <p:ph idx="1"/>
          </p:nvPr>
        </p:nvSpPr>
        <p:spPr/>
        <p:txBody>
          <a:bodyPr/>
          <a:lstStyle/>
          <a:p>
            <a:r>
              <a:rPr lang="en-US" dirty="0" smtClean="0"/>
              <a:t>Selection sorting is conceptually the most simplest sorting algorithm. This algorithm first finds the smallest element in the array and exchanges it with the element in the first position, then find the second smallest element and exchange it with the element in the second position, and continues in this way until the entire array is sorted.</a:t>
            </a:r>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Selection Sorting </a:t>
            </a:r>
            <a:r>
              <a:rPr lang="en-US" dirty="0" smtClean="0"/>
              <a:t>Works</a:t>
            </a:r>
            <a:endParaRPr lang="ta-IN" dirty="0"/>
          </a:p>
        </p:txBody>
      </p:sp>
      <p:pic>
        <p:nvPicPr>
          <p:cNvPr id="1026" name="Picture 2" descr="Selection Sorting in Data Structures"/>
          <p:cNvPicPr>
            <a:picLocks noGrp="1" noChangeAspect="1" noChangeArrowheads="1"/>
          </p:cNvPicPr>
          <p:nvPr>
            <p:ph idx="1"/>
          </p:nvPr>
        </p:nvPicPr>
        <p:blipFill>
          <a:blip r:embed="rId2"/>
          <a:srcRect/>
          <a:stretch>
            <a:fillRect/>
          </a:stretch>
        </p:blipFill>
        <p:spPr bwMode="auto">
          <a:xfrm>
            <a:off x="304800" y="1905000"/>
            <a:ext cx="8671561" cy="4648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Sorting</a:t>
            </a:r>
            <a:endParaRPr lang="ta-IN" dirty="0"/>
          </a:p>
        </p:txBody>
      </p:sp>
      <p:sp>
        <p:nvSpPr>
          <p:cNvPr id="3" name="Content Placeholder 2"/>
          <p:cNvSpPr>
            <a:spLocks noGrp="1"/>
          </p:cNvSpPr>
          <p:nvPr>
            <p:ph idx="1"/>
          </p:nvPr>
        </p:nvSpPr>
        <p:spPr/>
        <p:txBody>
          <a:bodyPr/>
          <a:lstStyle/>
          <a:p>
            <a:r>
              <a:rPr lang="en-US" dirty="0" smtClean="0"/>
              <a:t>In the first pass, the smallest element found is 1, so it is placed at the first position, then leaving first element, smallest element is searched from the rest of the elements, 3 is the smallest, so it is then placed at the second position. Then we leave 1 </a:t>
            </a:r>
            <a:r>
              <a:rPr lang="en-US" dirty="0" err="1" smtClean="0"/>
              <a:t>nad</a:t>
            </a:r>
            <a:r>
              <a:rPr lang="en-US" dirty="0" smtClean="0"/>
              <a:t> 3, from the rest of the elements, we search for the smallest and put it at third position and keep doing this, until array is sorted.</a:t>
            </a:r>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Sorting using Selection Sort </a:t>
            </a:r>
            <a:r>
              <a:rPr lang="en-US" dirty="0" smtClean="0"/>
              <a:t>Algorithm</a:t>
            </a:r>
            <a:endParaRPr lang="ta-IN"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void </a:t>
            </a:r>
            <a:r>
              <a:rPr lang="en-US" dirty="0" err="1" smtClean="0"/>
              <a:t>selectionSort</a:t>
            </a:r>
            <a:r>
              <a:rPr lang="en-US" dirty="0" smtClean="0"/>
              <a:t>(</a:t>
            </a:r>
            <a:r>
              <a:rPr lang="en-US" dirty="0" err="1" smtClean="0"/>
              <a:t>int</a:t>
            </a:r>
            <a:r>
              <a:rPr lang="en-US" dirty="0" smtClean="0"/>
              <a:t> a[], </a:t>
            </a:r>
            <a:r>
              <a:rPr lang="en-US" dirty="0" err="1" smtClean="0"/>
              <a:t>int</a:t>
            </a:r>
            <a:r>
              <a:rPr lang="en-US" dirty="0" smtClean="0"/>
              <a:t> size) </a:t>
            </a:r>
            <a:endParaRPr lang="en-US" dirty="0" smtClean="0"/>
          </a:p>
          <a:p>
            <a:pPr>
              <a:buNone/>
            </a:pPr>
            <a:r>
              <a:rPr lang="en-US" dirty="0" smtClean="0"/>
              <a:t>{</a:t>
            </a:r>
          </a:p>
          <a:p>
            <a:pPr>
              <a:buNone/>
            </a:pPr>
            <a:r>
              <a:rPr lang="en-US" dirty="0" smtClean="0"/>
              <a:t> </a:t>
            </a:r>
            <a:r>
              <a:rPr lang="en-US" dirty="0" err="1" smtClean="0"/>
              <a:t>int</a:t>
            </a:r>
            <a:r>
              <a:rPr lang="en-US" dirty="0" smtClean="0"/>
              <a:t> </a:t>
            </a:r>
            <a:r>
              <a:rPr lang="en-US" dirty="0" err="1" smtClean="0"/>
              <a:t>i</a:t>
            </a:r>
            <a:r>
              <a:rPr lang="en-US" dirty="0" smtClean="0"/>
              <a:t>, j, min, temp</a:t>
            </a:r>
            <a:r>
              <a:rPr lang="en-US" dirty="0" smtClean="0"/>
              <a:t>;</a:t>
            </a:r>
          </a:p>
          <a:p>
            <a:pPr>
              <a:buNone/>
            </a:pPr>
            <a:r>
              <a:rPr lang="en-US" dirty="0" smtClean="0"/>
              <a:t> </a:t>
            </a:r>
            <a:r>
              <a:rPr lang="en-US" dirty="0" smtClean="0"/>
              <a:t>for(</a:t>
            </a:r>
            <a:r>
              <a:rPr lang="en-US" dirty="0" err="1" smtClean="0"/>
              <a:t>i</a:t>
            </a:r>
            <a:r>
              <a:rPr lang="en-US" dirty="0" smtClean="0"/>
              <a:t>=0; </a:t>
            </a:r>
            <a:r>
              <a:rPr lang="en-US" dirty="0" err="1" smtClean="0"/>
              <a:t>i</a:t>
            </a:r>
            <a:r>
              <a:rPr lang="en-US" dirty="0" smtClean="0"/>
              <a:t> &lt; size-1; </a:t>
            </a:r>
            <a:r>
              <a:rPr lang="en-US" dirty="0" err="1" smtClean="0"/>
              <a:t>i</a:t>
            </a:r>
            <a:r>
              <a:rPr lang="en-US" dirty="0" smtClean="0"/>
              <a:t>++ ) </a:t>
            </a:r>
            <a:endParaRPr lang="en-US" dirty="0" smtClean="0"/>
          </a:p>
          <a:p>
            <a:pPr>
              <a:buNone/>
            </a:pPr>
            <a:r>
              <a:rPr lang="en-US" dirty="0" smtClean="0"/>
              <a:t> </a:t>
            </a:r>
            <a:r>
              <a:rPr lang="en-US" dirty="0" smtClean="0"/>
              <a:t>{</a:t>
            </a:r>
          </a:p>
          <a:p>
            <a:pPr>
              <a:buNone/>
            </a:pPr>
            <a:r>
              <a:rPr lang="en-US" dirty="0" smtClean="0"/>
              <a:t> </a:t>
            </a:r>
            <a:r>
              <a:rPr lang="en-US" dirty="0" smtClean="0"/>
              <a:t>min = </a:t>
            </a:r>
            <a:r>
              <a:rPr lang="en-US" dirty="0" err="1" smtClean="0"/>
              <a:t>i</a:t>
            </a:r>
            <a:r>
              <a:rPr lang="en-US" dirty="0" smtClean="0"/>
              <a:t>; </a:t>
            </a:r>
            <a:r>
              <a:rPr lang="en-US" dirty="0" smtClean="0"/>
              <a:t>//</a:t>
            </a:r>
            <a:r>
              <a:rPr lang="en-US" dirty="0" smtClean="0"/>
              <a:t>setting min as </a:t>
            </a:r>
            <a:r>
              <a:rPr lang="en-US" dirty="0" err="1" smtClean="0"/>
              <a:t>i</a:t>
            </a:r>
            <a:r>
              <a:rPr lang="en-US" dirty="0" smtClean="0"/>
              <a:t> </a:t>
            </a:r>
            <a:endParaRPr lang="en-US" dirty="0" smtClean="0"/>
          </a:p>
          <a:p>
            <a:pPr>
              <a:buNone/>
            </a:pPr>
            <a:r>
              <a:rPr lang="en-US" dirty="0" smtClean="0"/>
              <a:t> </a:t>
            </a:r>
            <a:r>
              <a:rPr lang="en-US" dirty="0" smtClean="0"/>
              <a:t>for(j=i+1</a:t>
            </a:r>
            <a:r>
              <a:rPr lang="en-US" dirty="0" smtClean="0"/>
              <a:t>; j &lt; size; j++) </a:t>
            </a:r>
            <a:endParaRPr lang="en-US" dirty="0" smtClean="0"/>
          </a:p>
          <a:p>
            <a:pPr>
              <a:buNone/>
            </a:pPr>
            <a:r>
              <a:rPr lang="en-US" dirty="0" smtClean="0"/>
              <a:t> </a:t>
            </a:r>
            <a:r>
              <a:rPr lang="en-US" dirty="0" smtClean="0"/>
              <a:t>{ </a:t>
            </a:r>
          </a:p>
          <a:p>
            <a:pPr>
              <a:buNone/>
            </a:pPr>
            <a:r>
              <a:rPr lang="en-US" dirty="0" smtClean="0"/>
              <a:t> </a:t>
            </a:r>
            <a:r>
              <a:rPr lang="en-US" dirty="0" smtClean="0"/>
              <a:t>if(a[j</a:t>
            </a:r>
            <a:r>
              <a:rPr lang="en-US" dirty="0" smtClean="0"/>
              <a:t>] &lt; a[min]) //if element at j is less than element at min position </a:t>
            </a:r>
            <a:endParaRPr lang="en-US" dirty="0" smtClean="0"/>
          </a:p>
          <a:p>
            <a:pPr>
              <a:buNone/>
            </a:pPr>
            <a:r>
              <a:rPr lang="en-US" dirty="0" smtClean="0"/>
              <a:t> { </a:t>
            </a:r>
          </a:p>
          <a:p>
            <a:pPr>
              <a:buNone/>
            </a:pPr>
            <a:r>
              <a:rPr lang="en-US" dirty="0" smtClean="0"/>
              <a:t>min </a:t>
            </a:r>
            <a:r>
              <a:rPr lang="en-US" dirty="0" smtClean="0"/>
              <a:t>= j; //then set min as j </a:t>
            </a:r>
            <a:endParaRPr lang="en-US" dirty="0" smtClean="0"/>
          </a:p>
          <a:p>
            <a:pPr>
              <a:buNone/>
            </a:pPr>
            <a:r>
              <a:rPr lang="en-US" dirty="0" smtClean="0"/>
              <a:t>} </a:t>
            </a:r>
          </a:p>
          <a:p>
            <a:pPr>
              <a:buNone/>
            </a:pPr>
            <a:r>
              <a:rPr lang="en-US" dirty="0" smtClean="0"/>
              <a:t>} </a:t>
            </a:r>
          </a:p>
          <a:p>
            <a:pPr>
              <a:buNone/>
            </a:pPr>
            <a:r>
              <a:rPr lang="en-US" dirty="0" smtClean="0"/>
              <a:t>temp </a:t>
            </a:r>
            <a:r>
              <a:rPr lang="en-US" dirty="0" smtClean="0"/>
              <a:t>= a[</a:t>
            </a:r>
            <a:r>
              <a:rPr lang="en-US" dirty="0" err="1" smtClean="0"/>
              <a:t>i</a:t>
            </a:r>
            <a:r>
              <a:rPr lang="en-US" dirty="0" smtClean="0"/>
              <a:t>]; </a:t>
            </a:r>
            <a:endParaRPr lang="en-US" dirty="0" smtClean="0"/>
          </a:p>
          <a:p>
            <a:pPr>
              <a:buNone/>
            </a:pPr>
            <a:r>
              <a:rPr lang="en-US" dirty="0" smtClean="0"/>
              <a:t>a[</a:t>
            </a:r>
            <a:r>
              <a:rPr lang="en-US" dirty="0" err="1" smtClean="0"/>
              <a:t>i</a:t>
            </a:r>
            <a:r>
              <a:rPr lang="en-US" dirty="0" smtClean="0"/>
              <a:t>] = a[min]; </a:t>
            </a:r>
            <a:endParaRPr lang="en-US" dirty="0" smtClean="0"/>
          </a:p>
          <a:p>
            <a:pPr>
              <a:buNone/>
            </a:pPr>
            <a:r>
              <a:rPr lang="en-US" dirty="0" smtClean="0"/>
              <a:t>a[min</a:t>
            </a:r>
            <a:r>
              <a:rPr lang="en-US" dirty="0" smtClean="0"/>
              <a:t>] = temp; </a:t>
            </a:r>
            <a:endParaRPr lang="en-US" dirty="0" smtClean="0"/>
          </a:p>
          <a:p>
            <a:pPr>
              <a:buNone/>
            </a:pPr>
            <a:r>
              <a:rPr lang="en-US" dirty="0" smtClean="0"/>
              <a:t>} </a:t>
            </a:r>
          </a:p>
          <a:p>
            <a:pPr>
              <a:buNone/>
            </a:pPr>
            <a:r>
              <a:rPr lang="en-US" dirty="0" smtClean="0"/>
              <a:t>}</a:t>
            </a:r>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84</TotalTime>
  <Words>264</Words>
  <Application>Microsoft Office PowerPoint</Application>
  <PresentationFormat>On-screen Show (4:3)</PresentationFormat>
  <Paragraphs>26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Module</vt:lpstr>
      <vt:lpstr>Selection Sorting</vt:lpstr>
      <vt:lpstr>Selection Sorting</vt:lpstr>
      <vt:lpstr>How Selection Sorting Works</vt:lpstr>
      <vt:lpstr>Selection Sorting</vt:lpstr>
      <vt:lpstr>Sorting using Selection Sort Algorithm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Sorting</dc:title>
  <dc:creator>user</dc:creator>
  <cp:lastModifiedBy>user</cp:lastModifiedBy>
  <cp:revision>10</cp:revision>
  <dcterms:created xsi:type="dcterms:W3CDTF">2015-09-16T05:26:54Z</dcterms:created>
  <dcterms:modified xsi:type="dcterms:W3CDTF">2015-09-16T06:51:27Z</dcterms:modified>
</cp:coreProperties>
</file>