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FA43491-9BF5-4288-8BAE-72EF000C5E50}" type="slidenum">
              <a:rPr lang="ta-IN" smtClean="0"/>
              <a:pPr/>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FA43491-9BF5-4288-8BAE-72EF000C5E50}" type="slidenum">
              <a:rPr lang="ta-IN" smtClean="0"/>
              <a:pPr/>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2FA43491-9BF5-4288-8BAE-72EF000C5E50}"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9BCD44-5F33-4C1F-B375-16543A152A14}" type="datetimeFigureOut">
              <a:rPr lang="ta-IN" smtClean="0"/>
              <a:pPr/>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2FA43491-9BF5-4288-8BAE-72EF000C5E50}" type="slidenum">
              <a:rPr lang="ta-IN" smtClean="0"/>
              <a:pPr/>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9BCD44-5F33-4C1F-B375-16543A152A14}" type="datetimeFigureOut">
              <a:rPr lang="ta-IN" smtClean="0"/>
              <a:pPr/>
              <a:t>16-09-2015</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2FA43491-9BF5-4288-8BAE-72EF000C5E50}"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89BCD44-5F33-4C1F-B375-16543A152A14}" type="datetimeFigureOut">
              <a:rPr lang="ta-IN" smtClean="0"/>
              <a:pPr/>
              <a:t>16-09-2015</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FA43491-9BF5-4288-8BAE-72EF000C5E50}"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6. </a:t>
            </a:r>
            <a:r>
              <a:rPr lang="en-US" b="1" dirty="0"/>
              <a:t>Quick Sort </a:t>
            </a:r>
            <a:r>
              <a:rPr lang="en-US" b="1" dirty="0" smtClean="0"/>
              <a:t>Algorithm</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ta-IN" dirty="0"/>
          </a:p>
        </p:txBody>
      </p:sp>
      <p:sp>
        <p:nvSpPr>
          <p:cNvPr id="3" name="Content Placeholder 2"/>
          <p:cNvSpPr>
            <a:spLocks noGrp="1"/>
          </p:cNvSpPr>
          <p:nvPr>
            <p:ph idx="1"/>
          </p:nvPr>
        </p:nvSpPr>
        <p:spPr/>
        <p:txBody>
          <a:bodyPr>
            <a:normAutofit lnSpcReduction="10000"/>
          </a:bodyPr>
          <a:lstStyle/>
          <a:p>
            <a:r>
              <a:rPr lang="en-US" dirty="0" smtClean="0"/>
              <a:t>Quick Sort, as the name suggests, sorts any list very quickly. Quick sort is not stable search, but it is very fast and requires very less additional space. It is based on the rule of </a:t>
            </a:r>
            <a:r>
              <a:rPr lang="en-US" b="1" dirty="0" smtClean="0"/>
              <a:t>Divide and Conquer</a:t>
            </a:r>
            <a:r>
              <a:rPr lang="en-US" dirty="0" smtClean="0"/>
              <a:t>(also called </a:t>
            </a:r>
            <a:r>
              <a:rPr lang="en-US" i="1" dirty="0" smtClean="0"/>
              <a:t>partition-exchange sort</a:t>
            </a:r>
            <a:r>
              <a:rPr lang="en-US" dirty="0" smtClean="0"/>
              <a:t>). This algorithm divides the list into three main parts :</a:t>
            </a:r>
          </a:p>
          <a:p>
            <a:r>
              <a:rPr lang="en-US" dirty="0" smtClean="0"/>
              <a:t>Elements less than the Pivot element</a:t>
            </a:r>
          </a:p>
          <a:p>
            <a:r>
              <a:rPr lang="en-US" dirty="0" smtClean="0"/>
              <a:t>Pivot element</a:t>
            </a:r>
          </a:p>
          <a:p>
            <a:r>
              <a:rPr lang="en-US" dirty="0" smtClean="0"/>
              <a:t>Elements greater than the pivot element</a:t>
            </a:r>
          </a:p>
          <a:p>
            <a:pPr>
              <a:buNone/>
            </a:pP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In the list of elements, mentioned in below example, we have taken </a:t>
            </a:r>
            <a:r>
              <a:rPr lang="en-US" b="1" dirty="0" smtClean="0"/>
              <a:t>25</a:t>
            </a:r>
            <a:r>
              <a:rPr lang="en-US" dirty="0" smtClean="0"/>
              <a:t> as pivot. So after the first pass, the list will be changed like this.</a:t>
            </a:r>
          </a:p>
          <a:p>
            <a:r>
              <a:rPr lang="en-US" dirty="0" smtClean="0"/>
              <a:t>6 8 17 14 </a:t>
            </a:r>
            <a:r>
              <a:rPr lang="en-US" b="1" dirty="0" smtClean="0"/>
              <a:t>25</a:t>
            </a:r>
            <a:r>
              <a:rPr lang="en-US" dirty="0" smtClean="0"/>
              <a:t> 63 37 52</a:t>
            </a:r>
          </a:p>
          <a:p>
            <a:r>
              <a:rPr lang="en-US" dirty="0" smtClean="0"/>
              <a:t>Hence after the first pass, pivot will be set at its position, with all the elements smaller to it on its left and all the elements larger than it on the right. Now 6 8 17 14 and 63 37 52 are considered as two separate lists, and same logic is applied on them, and we keep doing this until the complete list is sorted.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Quick Sorting Works</a:t>
            </a:r>
            <a:endParaRPr lang="ta-IN" dirty="0"/>
          </a:p>
        </p:txBody>
      </p:sp>
      <p:pic>
        <p:nvPicPr>
          <p:cNvPr id="1026" name="Picture 2" descr="Quick Sorting in Data Structures"/>
          <p:cNvPicPr>
            <a:picLocks noGrp="1" noChangeAspect="1" noChangeArrowheads="1"/>
          </p:cNvPicPr>
          <p:nvPr>
            <p:ph idx="1"/>
          </p:nvPr>
        </p:nvPicPr>
        <p:blipFill>
          <a:blip r:embed="rId2"/>
          <a:srcRect/>
          <a:stretch>
            <a:fillRect/>
          </a:stretch>
        </p:blipFill>
        <p:spPr bwMode="auto">
          <a:xfrm>
            <a:off x="838200" y="1531681"/>
            <a:ext cx="7162800" cy="509771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TotalTime>
  <Words>70</Words>
  <Application>Microsoft Office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Module</vt:lpstr>
      <vt:lpstr>6. Quick Sort Algorithm</vt:lpstr>
      <vt:lpstr>Quick Sort</vt:lpstr>
      <vt:lpstr>Contd…</vt:lpstr>
      <vt:lpstr>How Quick Sorting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Quick Sort Algorithm</dc:title>
  <dc:creator>user</dc:creator>
  <cp:lastModifiedBy>user</cp:lastModifiedBy>
  <cp:revision>3</cp:revision>
  <dcterms:created xsi:type="dcterms:W3CDTF">2015-09-16T06:53:13Z</dcterms:created>
  <dcterms:modified xsi:type="dcterms:W3CDTF">2015-09-16T07:06:59Z</dcterms:modified>
</cp:coreProperties>
</file>