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05DEC5-D667-4CCD-965A-EED8EC072B58}" type="datetimeFigureOut">
              <a:rPr lang="ta-IN" smtClean="0"/>
              <a:t>16-09-2015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3C631-D908-4C96-80AE-A49D0C470B1D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 Algorithm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Algorithm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dirty="0" smtClean="0"/>
              <a:t>Merge Sort follows the rule of </a:t>
            </a:r>
            <a:r>
              <a:rPr lang="en-US" b="1" dirty="0" smtClean="0"/>
              <a:t>Divide and Conquer</a:t>
            </a:r>
            <a:r>
              <a:rPr lang="en-US" dirty="0" smtClean="0"/>
              <a:t>. But it doesn't divides the list into two halves. In merge sort the unsorted list is divided into N </a:t>
            </a:r>
            <a:r>
              <a:rPr lang="en-US" dirty="0" err="1" smtClean="0"/>
              <a:t>sublists</a:t>
            </a:r>
            <a:r>
              <a:rPr lang="en-US" dirty="0" smtClean="0"/>
              <a:t>, each having one element, because a list of one element is considered sorted. Then, it repeatedly merge these </a:t>
            </a:r>
            <a:r>
              <a:rPr lang="en-US" dirty="0" err="1" smtClean="0"/>
              <a:t>sublists</a:t>
            </a:r>
            <a:r>
              <a:rPr lang="en-US" dirty="0" smtClean="0"/>
              <a:t>, to produce new sorted </a:t>
            </a:r>
            <a:r>
              <a:rPr lang="en-US" dirty="0" err="1" smtClean="0"/>
              <a:t>sublists</a:t>
            </a:r>
            <a:r>
              <a:rPr lang="en-US" dirty="0" smtClean="0"/>
              <a:t>, and at lasts one sorted list is produced.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Merge Sort </a:t>
            </a:r>
            <a:r>
              <a:rPr lang="en-US" dirty="0" smtClean="0"/>
              <a:t>Works</a:t>
            </a:r>
            <a:endParaRPr lang="ta-IN" dirty="0"/>
          </a:p>
        </p:txBody>
      </p:sp>
      <p:pic>
        <p:nvPicPr>
          <p:cNvPr id="1026" name="Picture 2" descr="Merge Sorting in Data Structur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98600"/>
            <a:ext cx="7696200" cy="513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</TotalTime>
  <Words>19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Merge Sort Algorithm</vt:lpstr>
      <vt:lpstr>Merge Sort Algorithm</vt:lpstr>
      <vt:lpstr>How Merge Sort Works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Algorithm</dc:title>
  <dc:creator>user</dc:creator>
  <cp:lastModifiedBy>user</cp:lastModifiedBy>
  <cp:revision>2</cp:revision>
  <dcterms:created xsi:type="dcterms:W3CDTF">2015-09-16T07:00:52Z</dcterms:created>
  <dcterms:modified xsi:type="dcterms:W3CDTF">2015-09-16T07:05:03Z</dcterms:modified>
</cp:coreProperties>
</file>