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D19D443-DBF1-4532-89BF-E7063EF6C148}"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12ED376-8DF7-4607-9007-0F780935C109}"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19D443-DBF1-4532-89BF-E7063EF6C148}"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19D443-DBF1-4532-89BF-E7063EF6C148}" type="datetimeFigureOut">
              <a:rPr lang="ta-IN" smtClean="0"/>
              <a:t>16-09-2015</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19D443-DBF1-4532-89BF-E7063EF6C148}"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19D443-DBF1-4532-89BF-E7063EF6C148}"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12ED376-8DF7-4607-9007-0F780935C109}"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19D443-DBF1-4532-89BF-E7063EF6C148}"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19D443-DBF1-4532-89BF-E7063EF6C148}" type="datetimeFigureOut">
              <a:rPr lang="ta-IN" smtClean="0"/>
              <a:t>16-09-2015</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19D443-DBF1-4532-89BF-E7063EF6C148}" type="datetimeFigureOut">
              <a:rPr lang="ta-IN" smtClean="0"/>
              <a:t>16-09-2015</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9D443-DBF1-4532-89BF-E7063EF6C148}" type="datetimeFigureOut">
              <a:rPr lang="ta-IN" smtClean="0"/>
              <a:t>16-09-2015</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512ED376-8DF7-4607-9007-0F780935C109}"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19D443-DBF1-4532-89BF-E7063EF6C148}"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512ED376-8DF7-4607-9007-0F780935C109}"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D19D443-DBF1-4532-89BF-E7063EF6C148}" type="datetimeFigureOut">
              <a:rPr lang="ta-IN" smtClean="0"/>
              <a:t>16-09-2015</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512ED376-8DF7-4607-9007-0F780935C109}"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D19D443-DBF1-4532-89BF-E7063EF6C148}" type="datetimeFigureOut">
              <a:rPr lang="ta-IN" smtClean="0"/>
              <a:t>16-09-2015</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12ED376-8DF7-4607-9007-0F780935C109}"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Heap Sort </a:t>
            </a:r>
            <a:r>
              <a:rPr lang="en-US" b="1" dirty="0" smtClean="0"/>
              <a:t>Algorithm</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 Algorithm</a:t>
            </a:r>
            <a:endParaRPr lang="ta-IN" dirty="0"/>
          </a:p>
        </p:txBody>
      </p:sp>
      <p:sp>
        <p:nvSpPr>
          <p:cNvPr id="3" name="Content Placeholder 2"/>
          <p:cNvSpPr>
            <a:spLocks noGrp="1"/>
          </p:cNvSpPr>
          <p:nvPr>
            <p:ph idx="1"/>
          </p:nvPr>
        </p:nvSpPr>
        <p:spPr/>
        <p:txBody>
          <a:bodyPr/>
          <a:lstStyle/>
          <a:p>
            <a:r>
              <a:rPr lang="en-US" dirty="0" smtClean="0"/>
              <a:t>Heap Sort is one of the best sorting methods being in-place and with no quadratic worst-case scenarios. Heap sort algorithm is divided into two basic parts :</a:t>
            </a:r>
          </a:p>
          <a:p>
            <a:r>
              <a:rPr lang="en-US" dirty="0" smtClean="0"/>
              <a:t>Creating a Heap of the unsorted list.</a:t>
            </a:r>
          </a:p>
          <a:p>
            <a:r>
              <a:rPr lang="en-US" dirty="0" smtClean="0"/>
              <a:t>Then a sorted array is created by repeatedly removing the largest/smallest element from the heap, and inserting it into the array. The heap is reconstructed after each removal.</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Heap </a:t>
            </a:r>
            <a:r>
              <a:rPr lang="en-US" dirty="0" smtClean="0"/>
              <a:t>?</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Heap is a special tree-based data structure, that satisfies the following special heap properties :</a:t>
            </a:r>
          </a:p>
          <a:p>
            <a:r>
              <a:rPr lang="en-US" b="1" dirty="0" smtClean="0"/>
              <a:t>Shape Property :</a:t>
            </a:r>
            <a:r>
              <a:rPr lang="en-US" dirty="0" smtClean="0"/>
              <a:t> Heap data structure is always a Complete Binary Tree, which means all levels of the tree are fully filled.</a:t>
            </a:r>
          </a:p>
          <a:p>
            <a:r>
              <a:rPr lang="en-US" b="1" dirty="0" smtClean="0"/>
              <a:t>Heap Property :</a:t>
            </a:r>
            <a:r>
              <a:rPr lang="en-US" dirty="0" smtClean="0"/>
              <a:t> All nodes are either </a:t>
            </a:r>
            <a:r>
              <a:rPr lang="en-US" i="1" dirty="0" smtClean="0"/>
              <a:t>[greater than or equal to]</a:t>
            </a:r>
            <a:r>
              <a:rPr lang="en-US" dirty="0" smtClean="0"/>
              <a:t> or </a:t>
            </a:r>
            <a:r>
              <a:rPr lang="en-US" i="1" dirty="0" smtClean="0"/>
              <a:t>[less than or equal to]</a:t>
            </a:r>
            <a:r>
              <a:rPr lang="en-US" dirty="0" smtClean="0"/>
              <a:t> each of its children. If the parent nodes are greater than their children, heap is called a </a:t>
            </a:r>
            <a:r>
              <a:rPr lang="en-US" b="1" dirty="0" smtClean="0"/>
              <a:t>Max-Heap</a:t>
            </a:r>
            <a:r>
              <a:rPr lang="en-US" dirty="0" smtClean="0"/>
              <a:t>, and if the parent nodes are </a:t>
            </a:r>
            <a:r>
              <a:rPr lang="en-US" dirty="0" err="1" smtClean="0"/>
              <a:t>smalled</a:t>
            </a:r>
            <a:r>
              <a:rPr lang="en-US" dirty="0" smtClean="0"/>
              <a:t> than their child nodes, heap is called </a:t>
            </a:r>
            <a:r>
              <a:rPr lang="en-US" b="1" dirty="0" smtClean="0"/>
              <a:t>Min-Heap</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Heap Sort </a:t>
            </a:r>
            <a:r>
              <a:rPr lang="en-US" dirty="0" smtClean="0"/>
              <a:t>Works</a:t>
            </a:r>
            <a:endParaRPr lang="ta-IN" dirty="0"/>
          </a:p>
        </p:txBody>
      </p:sp>
      <p:sp>
        <p:nvSpPr>
          <p:cNvPr id="3" name="Content Placeholder 2"/>
          <p:cNvSpPr>
            <a:spLocks noGrp="1"/>
          </p:cNvSpPr>
          <p:nvPr>
            <p:ph idx="1"/>
          </p:nvPr>
        </p:nvSpPr>
        <p:spPr/>
        <p:txBody>
          <a:bodyPr>
            <a:normAutofit fontScale="85000" lnSpcReduction="20000"/>
          </a:bodyPr>
          <a:lstStyle/>
          <a:p>
            <a:r>
              <a:rPr lang="en-US" dirty="0" smtClean="0"/>
              <a:t>Initially on receiving an unsorted list, the first step in heap sort is to create a Heap data structure(Max-Heap or Min-Heap). Once heap is built, the first element of the Heap is either largest or smallest(depending upon Max-Heap or Min-Heap), so we put the first element of the heap in our array. Then we again make heap using the remaining elements, to again pick the first element of the heap and put it into the array. We keep on doing the same repeatedly </a:t>
            </a:r>
            <a:r>
              <a:rPr lang="en-US" dirty="0" err="1" smtClean="0"/>
              <a:t>untill</a:t>
            </a:r>
            <a:r>
              <a:rPr lang="en-US" dirty="0" smtClean="0"/>
              <a:t> we have the complete sorted list in our array.</a:t>
            </a:r>
          </a:p>
          <a:p>
            <a:r>
              <a:rPr lang="en-US" dirty="0" smtClean="0"/>
              <a:t>In the below algorithm, initially </a:t>
            </a:r>
            <a:r>
              <a:rPr lang="en-US" b="1" dirty="0" err="1" smtClean="0"/>
              <a:t>heapsort</a:t>
            </a:r>
            <a:r>
              <a:rPr lang="en-US" b="1" dirty="0" smtClean="0"/>
              <a:t>()</a:t>
            </a:r>
            <a:r>
              <a:rPr lang="en-US" dirty="0" smtClean="0"/>
              <a:t> function is called, which calls </a:t>
            </a:r>
            <a:r>
              <a:rPr lang="en-US" b="1" dirty="0" err="1" smtClean="0"/>
              <a:t>buildheap</a:t>
            </a:r>
            <a:r>
              <a:rPr lang="en-US" b="1" dirty="0" smtClean="0"/>
              <a:t>()</a:t>
            </a:r>
            <a:r>
              <a:rPr lang="en-US" dirty="0" smtClean="0"/>
              <a:t> to build heap, which </a:t>
            </a:r>
            <a:r>
              <a:rPr lang="en-US" dirty="0" err="1" smtClean="0"/>
              <a:t>inturn</a:t>
            </a:r>
            <a:r>
              <a:rPr lang="en-US" dirty="0" smtClean="0"/>
              <a:t> uses </a:t>
            </a:r>
            <a:r>
              <a:rPr lang="en-US" b="1" dirty="0" err="1" smtClean="0"/>
              <a:t>satisfyheap</a:t>
            </a:r>
            <a:r>
              <a:rPr lang="en-US" b="1" dirty="0" smtClean="0"/>
              <a:t>()</a:t>
            </a:r>
            <a:r>
              <a:rPr lang="en-US" dirty="0" smtClean="0"/>
              <a:t> to build the heap.</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TotalTime>
  <Words>211</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Module</vt:lpstr>
      <vt:lpstr>Heap Sort Algorithm</vt:lpstr>
      <vt:lpstr>Heap Sort Algorithm</vt:lpstr>
      <vt:lpstr>What is a Heap ?</vt:lpstr>
      <vt:lpstr>How Heap Sort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 Algorithm</dc:title>
  <dc:creator>user</dc:creator>
  <cp:lastModifiedBy>user</cp:lastModifiedBy>
  <cp:revision>1</cp:revision>
  <dcterms:created xsi:type="dcterms:W3CDTF">2015-09-16T07:08:25Z</dcterms:created>
  <dcterms:modified xsi:type="dcterms:W3CDTF">2015-09-16T07:12:05Z</dcterms:modified>
</cp:coreProperties>
</file>